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9"/>
  </p:notesMasterIdLst>
  <p:sldIdLst>
    <p:sldId id="256" r:id="rId2"/>
    <p:sldId id="268" r:id="rId3"/>
    <p:sldId id="259" r:id="rId4"/>
    <p:sldId id="260" r:id="rId5"/>
    <p:sldId id="264" r:id="rId6"/>
    <p:sldId id="258" r:id="rId7"/>
    <p:sldId id="257" r:id="rId8"/>
    <p:sldId id="267" r:id="rId9"/>
    <p:sldId id="262" r:id="rId10"/>
    <p:sldId id="314" r:id="rId11"/>
    <p:sldId id="321" r:id="rId12"/>
    <p:sldId id="315" r:id="rId13"/>
    <p:sldId id="320" r:id="rId14"/>
    <p:sldId id="319" r:id="rId15"/>
    <p:sldId id="322" r:id="rId16"/>
    <p:sldId id="325" r:id="rId17"/>
    <p:sldId id="324" r:id="rId18"/>
  </p:sldIdLst>
  <p:sldSz cx="9144000" cy="5143500" type="screen16x9"/>
  <p:notesSz cx="6858000" cy="9144000"/>
  <p:embeddedFontLst>
    <p:embeddedFont>
      <p:font typeface="Arimo" panose="020B0604020202020204" pitchFamily="34" charset="0"/>
      <p:regular r:id="rId20"/>
      <p:bold r:id="rId21"/>
      <p:italic r:id="rId22"/>
      <p:boldItalic r:id="rId23"/>
    </p:embeddedFont>
    <p:embeddedFont>
      <p:font typeface="Bebas Neue" panose="020B0606020202050201" pitchFamily="34" charset="77"/>
      <p:regular r:id="rId24"/>
    </p:embeddedFont>
    <p:embeddedFont>
      <p:font typeface="Roboto Condensed Light" panose="020F0302020204030204" pitchFamily="34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161113-DE5C-324E-BB03-568C332DEEAF}" v="63" dt="2022-11-09T06:32:25.439"/>
  </p1510:revLst>
</p1510:revInfo>
</file>

<file path=ppt/tableStyles.xml><?xml version="1.0" encoding="utf-8"?>
<a:tblStyleLst xmlns:a="http://schemas.openxmlformats.org/drawingml/2006/main" def="{4EB9CB0D-2509-441F-9C17-133A9871E2DD}">
  <a:tblStyle styleId="{4EB9CB0D-2509-441F-9C17-133A9871E2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 snapToObjects="1">
      <p:cViewPr varScale="1">
        <p:scale>
          <a:sx n="136" d="100"/>
          <a:sy n="13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5e77e62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5e77e62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5e6061853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f5e6061853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815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154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5e6061853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f5e6061853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251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71218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573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0990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61a32cbe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f61a32cbe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4891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e606185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e606185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86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f5e6061853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Google Shape;1051;gf5e6061853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5e77e6543_0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5e77e6543_0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5e606185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f5e606185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f5e77e6543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f5e77e6543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61a32cbe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f61a32cbe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5e6061853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f5e6061853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f5e77e6543_0_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f5e77e6543_0_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f5e77e6543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f5e77e6543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300" y="1079004"/>
            <a:ext cx="5007300" cy="21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8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52563" y="3464767"/>
            <a:ext cx="3815400" cy="21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5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subTitle" idx="1"/>
          </p:nvPr>
        </p:nvSpPr>
        <p:spPr>
          <a:xfrm>
            <a:off x="3024150" y="2831188"/>
            <a:ext cx="3095700" cy="8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3024150" y="1440213"/>
            <a:ext cx="30957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10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165" name="Google Shape;165;p2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2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6_1_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subTitle" idx="1"/>
          </p:nvPr>
        </p:nvSpPr>
        <p:spPr>
          <a:xfrm>
            <a:off x="714300" y="1259225"/>
            <a:ext cx="5386200" cy="24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180" name="Google Shape;180;p26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6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3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3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8" name="Google Shape;198;p30"/>
          <p:cNvGrpSpPr/>
          <p:nvPr/>
        </p:nvGrpSpPr>
        <p:grpSpPr>
          <a:xfrm>
            <a:off x="706060" y="1236002"/>
            <a:ext cx="695830" cy="243805"/>
            <a:chOff x="2271950" y="2722775"/>
            <a:chExt cx="575875" cy="201775"/>
          </a:xfrm>
        </p:grpSpPr>
        <p:sp>
          <p:nvSpPr>
            <p:cNvPr id="199" name="Google Shape;199;p30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30"/>
          <p:cNvSpPr/>
          <p:nvPr/>
        </p:nvSpPr>
        <p:spPr>
          <a:xfrm>
            <a:off x="7786413" y="802050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/>
          <p:nvPr/>
        </p:nvSpPr>
        <p:spPr>
          <a:xfrm>
            <a:off x="1915951" y="3367793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30"/>
          <p:cNvGrpSpPr/>
          <p:nvPr/>
        </p:nvGrpSpPr>
        <p:grpSpPr>
          <a:xfrm>
            <a:off x="1401907" y="689254"/>
            <a:ext cx="953591" cy="334099"/>
            <a:chOff x="2271950" y="2722775"/>
            <a:chExt cx="575875" cy="201775"/>
          </a:xfrm>
        </p:grpSpPr>
        <p:sp>
          <p:nvSpPr>
            <p:cNvPr id="207" name="Google Shape;207;p30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30"/>
          <p:cNvSpPr/>
          <p:nvPr/>
        </p:nvSpPr>
        <p:spPr>
          <a:xfrm>
            <a:off x="6775477" y="3965413"/>
            <a:ext cx="335779" cy="396117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654063" y="1173140"/>
            <a:ext cx="335779" cy="396134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8224526" y="2042072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 rot="-1685758">
            <a:off x="7349828" y="169520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8224513" y="36894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0"/>
          <p:cNvSpPr/>
          <p:nvPr/>
        </p:nvSpPr>
        <p:spPr>
          <a:xfrm rot="-1685758">
            <a:off x="2517753" y="144988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1494952" y="2445824"/>
            <a:ext cx="107827" cy="108460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7674437" y="2459628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/>
          <p:nvPr/>
        </p:nvSpPr>
        <p:spPr>
          <a:xfrm rot="-4501656">
            <a:off x="7177993" y="3584747"/>
            <a:ext cx="700435" cy="696862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0"/>
          <p:cNvSpPr/>
          <p:nvPr/>
        </p:nvSpPr>
        <p:spPr>
          <a:xfrm rot="-4498560">
            <a:off x="7715362" y="3194685"/>
            <a:ext cx="372045" cy="370147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0"/>
          <p:cNvSpPr/>
          <p:nvPr/>
        </p:nvSpPr>
        <p:spPr>
          <a:xfrm rot="-4497731">
            <a:off x="7127795" y="2968777"/>
            <a:ext cx="503609" cy="501040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1126688" y="3418975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0"/>
          <p:cNvSpPr/>
          <p:nvPr/>
        </p:nvSpPr>
        <p:spPr>
          <a:xfrm>
            <a:off x="706038" y="19410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0"/>
          <p:cNvSpPr/>
          <p:nvPr/>
        </p:nvSpPr>
        <p:spPr>
          <a:xfrm>
            <a:off x="8140863" y="1173143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0"/>
          <p:cNvSpPr/>
          <p:nvPr/>
        </p:nvSpPr>
        <p:spPr>
          <a:xfrm rot="-1685758">
            <a:off x="930128" y="402163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1401912" y="422715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80400" y="1273525"/>
            <a:ext cx="4445400" cy="17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431100" y="3530450"/>
            <a:ext cx="45804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4300" y="1764027"/>
            <a:ext cx="13674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714300" y="1259225"/>
            <a:ext cx="7715400" cy="33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4384500" y="1404538"/>
            <a:ext cx="4045200" cy="7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4384500" y="2314563"/>
            <a:ext cx="4045200" cy="14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750600" y="3073400"/>
            <a:ext cx="34146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1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1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641574" y="13610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6415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8061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5499274" y="136107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54992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46638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1641574" y="31036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1641561" y="37504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 hasCustomPrompt="1"/>
          </p:nvPr>
        </p:nvSpPr>
        <p:spPr>
          <a:xfrm>
            <a:off x="8061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5499274" y="310367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499261" y="37504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46638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cxnSp>
        <p:nvCxnSpPr>
          <p:cNvPr id="74" name="Google Shape;74;p1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1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36350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736350" y="368678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2"/>
          </p:nvPr>
        </p:nvSpPr>
        <p:spPr>
          <a:xfrm>
            <a:off x="736350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736350" y="2122313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 idx="4"/>
          </p:nvPr>
        </p:nvSpPr>
        <p:spPr>
          <a:xfrm>
            <a:off x="6199188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6199200" y="2122312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6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 idx="7"/>
          </p:nvPr>
        </p:nvSpPr>
        <p:spPr>
          <a:xfrm>
            <a:off x="6199200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8"/>
          </p:nvPr>
        </p:nvSpPr>
        <p:spPr>
          <a:xfrm>
            <a:off x="6199200" y="368678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title" idx="9"/>
          </p:nvPr>
        </p:nvSpPr>
        <p:spPr>
          <a:xfrm>
            <a:off x="3459563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3"/>
          </p:nvPr>
        </p:nvSpPr>
        <p:spPr>
          <a:xfrm>
            <a:off x="3459563" y="368678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title" idx="14"/>
          </p:nvPr>
        </p:nvSpPr>
        <p:spPr>
          <a:xfrm>
            <a:off x="3459563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5"/>
          </p:nvPr>
        </p:nvSpPr>
        <p:spPr>
          <a:xfrm>
            <a:off x="3459563" y="2122313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4" name="Google Shape;114;p1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1200" y="306432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721200" y="371113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 idx="2"/>
          </p:nvPr>
        </p:nvSpPr>
        <p:spPr>
          <a:xfrm>
            <a:off x="725325" y="1520488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725325" y="2167301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 idx="4"/>
          </p:nvPr>
        </p:nvSpPr>
        <p:spPr>
          <a:xfrm>
            <a:off x="6188163" y="1520488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5"/>
          </p:nvPr>
        </p:nvSpPr>
        <p:spPr>
          <a:xfrm>
            <a:off x="6188175" y="2167300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6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7"/>
          </p:nvPr>
        </p:nvSpPr>
        <p:spPr>
          <a:xfrm>
            <a:off x="6184050" y="306432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8"/>
          </p:nvPr>
        </p:nvSpPr>
        <p:spPr>
          <a:xfrm>
            <a:off x="6184050" y="371113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6" name="Google Shape;126;p1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8" r:id="rId6"/>
    <p:sldLayoutId id="2147483659" r:id="rId7"/>
    <p:sldLayoutId id="2147483663" r:id="rId8"/>
    <p:sldLayoutId id="2147483664" r:id="rId9"/>
    <p:sldLayoutId id="2147483669" r:id="rId10"/>
    <p:sldLayoutId id="2147483672" r:id="rId11"/>
    <p:sldLayoutId id="214748367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6.xml"/><Relationship Id="rId5" Type="http://schemas.openxmlformats.org/officeDocument/2006/relationships/slide" Target="slide1.xml"/><Relationship Id="rId4" Type="http://schemas.openxmlformats.org/officeDocument/2006/relationships/slide" Target="slide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4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4.xm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slideLayout" Target="../slideLayouts/slideLayout4.xml"/><Relationship Id="rId7" Type="http://schemas.openxmlformats.org/officeDocument/2006/relationships/slide" Target="slide1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slide" Target="slide8.xml"/><Relationship Id="rId5" Type="http://schemas.openxmlformats.org/officeDocument/2006/relationships/slide" Target="slide4.xml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6.xml"/><Relationship Id="rId5" Type="http://schemas.openxmlformats.org/officeDocument/2006/relationships/slide" Target="slide8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4.xm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slide" Target="slide16.xml"/><Relationship Id="rId4" Type="http://schemas.openxmlformats.org/officeDocument/2006/relationships/slide" Target="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/>
          <p:nvPr/>
        </p:nvSpPr>
        <p:spPr>
          <a:xfrm>
            <a:off x="765538" y="3326253"/>
            <a:ext cx="3989400" cy="82919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ctrTitle"/>
          </p:nvPr>
        </p:nvSpPr>
        <p:spPr>
          <a:xfrm>
            <a:off x="714300" y="1079004"/>
            <a:ext cx="5007300" cy="21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       </a:t>
            </a:r>
            <a:r>
              <a:rPr lang="en" dirty="0">
                <a:solidFill>
                  <a:schemeClr val="lt2"/>
                </a:solidFill>
              </a:rPr>
              <a:t>of </a:t>
            </a:r>
            <a:r>
              <a:rPr lang="en" dirty="0" err="1"/>
              <a:t>Qna</a:t>
            </a:r>
            <a:endParaRPr dirty="0"/>
          </a:p>
        </p:txBody>
      </p:sp>
      <p:sp>
        <p:nvSpPr>
          <p:cNvPr id="240" name="Google Shape;240;p34"/>
          <p:cNvSpPr txBox="1">
            <a:spLocks noGrp="1"/>
          </p:cNvSpPr>
          <p:nvPr>
            <p:ph type="subTitle" idx="1"/>
          </p:nvPr>
        </p:nvSpPr>
        <p:spPr>
          <a:xfrm>
            <a:off x="852563" y="3464767"/>
            <a:ext cx="3815400" cy="2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Course : Data Science Lab – 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Instructor : Dr. </a:t>
            </a:r>
            <a:r>
              <a:rPr lang="en" dirty="0" err="1"/>
              <a:t>Dootika</a:t>
            </a:r>
            <a:r>
              <a:rPr lang="en" dirty="0"/>
              <a:t> Vats</a:t>
            </a:r>
            <a:endParaRPr dirty="0"/>
          </a:p>
        </p:txBody>
      </p:sp>
      <p:sp>
        <p:nvSpPr>
          <p:cNvPr id="241" name="Google Shape;241;p34"/>
          <p:cNvSpPr/>
          <p:nvPr/>
        </p:nvSpPr>
        <p:spPr>
          <a:xfrm>
            <a:off x="3177536" y="4121512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/>
          <p:nvPr/>
        </p:nvSpPr>
        <p:spPr>
          <a:xfrm rot="-1685758">
            <a:off x="4276753" y="4283822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4"/>
          <p:cNvSpPr/>
          <p:nvPr/>
        </p:nvSpPr>
        <p:spPr>
          <a:xfrm>
            <a:off x="849500" y="1326279"/>
            <a:ext cx="3519270" cy="6298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network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3870412" y="86690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46" name="Google Shape;246;p34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7" name="Google Shape;247;p34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48" name="Google Shape;248;p34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49" name="Google Shape;249;p34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250" name="Google Shape;250;p34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34"/>
          <p:cNvGrpSpPr/>
          <p:nvPr/>
        </p:nvGrpSpPr>
        <p:grpSpPr>
          <a:xfrm>
            <a:off x="5041963" y="757530"/>
            <a:ext cx="3701872" cy="3762679"/>
            <a:chOff x="5041963" y="757530"/>
            <a:chExt cx="3701872" cy="3762679"/>
          </a:xfrm>
        </p:grpSpPr>
        <p:sp>
          <p:nvSpPr>
            <p:cNvPr id="260" name="Google Shape;260;p34"/>
            <p:cNvSpPr/>
            <p:nvPr/>
          </p:nvSpPr>
          <p:spPr>
            <a:xfrm rot="7198710">
              <a:off x="6604948" y="1367176"/>
              <a:ext cx="630918" cy="627700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34"/>
            <p:cNvGrpSpPr/>
            <p:nvPr/>
          </p:nvGrpSpPr>
          <p:grpSpPr>
            <a:xfrm>
              <a:off x="5536526" y="2174241"/>
              <a:ext cx="858975" cy="300968"/>
              <a:chOff x="2271950" y="2722775"/>
              <a:chExt cx="575875" cy="201775"/>
            </a:xfrm>
          </p:grpSpPr>
          <p:sp>
            <p:nvSpPr>
              <p:cNvPr id="262" name="Google Shape;262;p34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4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4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4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4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" name="Google Shape;267;p34"/>
            <p:cNvSpPr/>
            <p:nvPr/>
          </p:nvSpPr>
          <p:spPr>
            <a:xfrm rot="8100000">
              <a:off x="6648045" y="2782815"/>
              <a:ext cx="969401" cy="964456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 rot="7198710">
              <a:off x="5934873" y="3298064"/>
              <a:ext cx="630918" cy="627700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" name="Google Shape;269;p34"/>
            <p:cNvGrpSpPr/>
            <p:nvPr/>
          </p:nvGrpSpPr>
          <p:grpSpPr>
            <a:xfrm>
              <a:off x="6056200" y="1535350"/>
              <a:ext cx="2293204" cy="1710167"/>
              <a:chOff x="1062800" y="1986296"/>
              <a:chExt cx="2169540" cy="1617945"/>
            </a:xfrm>
          </p:grpSpPr>
          <p:sp>
            <p:nvSpPr>
              <p:cNvPr id="270" name="Google Shape;270;p34"/>
              <p:cNvSpPr/>
              <p:nvPr/>
            </p:nvSpPr>
            <p:spPr>
              <a:xfrm>
                <a:off x="1062800" y="1986296"/>
                <a:ext cx="2169540" cy="1617945"/>
              </a:xfrm>
              <a:custGeom>
                <a:avLst/>
                <a:gdLst/>
                <a:ahLst/>
                <a:cxnLst/>
                <a:rect l="l" t="t" r="r" b="b"/>
                <a:pathLst>
                  <a:path w="66074" h="49275" extrusionOk="0">
                    <a:moveTo>
                      <a:pt x="65878" y="35219"/>
                    </a:moveTo>
                    <a:lnTo>
                      <a:pt x="65308" y="32298"/>
                    </a:lnTo>
                    <a:lnTo>
                      <a:pt x="60694" y="33188"/>
                    </a:lnTo>
                    <a:lnTo>
                      <a:pt x="54601" y="1710"/>
                    </a:lnTo>
                    <a:cubicBezTo>
                      <a:pt x="54387" y="677"/>
                      <a:pt x="53390" y="0"/>
                      <a:pt x="52374" y="196"/>
                    </a:cubicBezTo>
                    <a:lnTo>
                      <a:pt x="1693" y="10012"/>
                    </a:lnTo>
                    <a:cubicBezTo>
                      <a:pt x="677" y="10208"/>
                      <a:pt x="0" y="11205"/>
                      <a:pt x="196" y="12239"/>
                    </a:cubicBezTo>
                    <a:lnTo>
                      <a:pt x="6307" y="43752"/>
                    </a:lnTo>
                    <a:lnTo>
                      <a:pt x="1693" y="44643"/>
                    </a:lnTo>
                    <a:lnTo>
                      <a:pt x="2263" y="47547"/>
                    </a:lnTo>
                    <a:cubicBezTo>
                      <a:pt x="2459" y="48598"/>
                      <a:pt x="3474" y="49275"/>
                      <a:pt x="4525" y="49079"/>
                    </a:cubicBezTo>
                    <a:lnTo>
                      <a:pt x="64346" y="37481"/>
                    </a:lnTo>
                    <a:cubicBezTo>
                      <a:pt x="65397" y="37286"/>
                      <a:pt x="66074" y="36270"/>
                      <a:pt x="65878" y="352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4"/>
              <p:cNvSpPr/>
              <p:nvPr/>
            </p:nvSpPr>
            <p:spPr>
              <a:xfrm>
                <a:off x="1062800" y="1986854"/>
                <a:ext cx="1993479" cy="1436072"/>
              </a:xfrm>
              <a:custGeom>
                <a:avLst/>
                <a:gdLst/>
                <a:ahLst/>
                <a:cxnLst/>
                <a:rect l="l" t="t" r="r" b="b"/>
                <a:pathLst>
                  <a:path w="60712" h="43736" fill="none" extrusionOk="0">
                    <a:moveTo>
                      <a:pt x="60712" y="33189"/>
                    </a:moveTo>
                    <a:lnTo>
                      <a:pt x="6307" y="43735"/>
                    </a:lnTo>
                    <a:lnTo>
                      <a:pt x="196" y="12239"/>
                    </a:lnTo>
                    <a:cubicBezTo>
                      <a:pt x="0" y="11206"/>
                      <a:pt x="677" y="10209"/>
                      <a:pt x="1710" y="10013"/>
                    </a:cubicBezTo>
                    <a:lnTo>
                      <a:pt x="52357" y="197"/>
                    </a:lnTo>
                    <a:cubicBezTo>
                      <a:pt x="53390" y="1"/>
                      <a:pt x="54387" y="678"/>
                      <a:pt x="54583" y="171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4"/>
              <p:cNvSpPr/>
              <p:nvPr/>
            </p:nvSpPr>
            <p:spPr>
              <a:xfrm>
                <a:off x="1163997" y="2090415"/>
                <a:ext cx="1791675" cy="1259977"/>
              </a:xfrm>
              <a:custGeom>
                <a:avLst/>
                <a:gdLst/>
                <a:ahLst/>
                <a:cxnLst/>
                <a:rect l="l" t="t" r="r" b="b"/>
                <a:pathLst>
                  <a:path w="54566" h="38373" fill="none" extrusionOk="0">
                    <a:moveTo>
                      <a:pt x="0" y="9495"/>
                    </a:moveTo>
                    <a:lnTo>
                      <a:pt x="48972" y="0"/>
                    </a:lnTo>
                    <a:lnTo>
                      <a:pt x="54565" y="28895"/>
                    </a:lnTo>
                    <a:lnTo>
                      <a:pt x="5612" y="3837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4"/>
              <p:cNvSpPr/>
              <p:nvPr/>
            </p:nvSpPr>
            <p:spPr>
              <a:xfrm>
                <a:off x="1118356" y="3046759"/>
                <a:ext cx="2113983" cy="557473"/>
              </a:xfrm>
              <a:custGeom>
                <a:avLst/>
                <a:gdLst/>
                <a:ahLst/>
                <a:cxnLst/>
                <a:rect l="l" t="t" r="r" b="b"/>
                <a:pathLst>
                  <a:path w="64382" h="16978" fill="none" extrusionOk="0">
                    <a:moveTo>
                      <a:pt x="1" y="12346"/>
                    </a:moveTo>
                    <a:lnTo>
                      <a:pt x="63616" y="1"/>
                    </a:lnTo>
                    <a:lnTo>
                      <a:pt x="64186" y="2922"/>
                    </a:lnTo>
                    <a:cubicBezTo>
                      <a:pt x="64382" y="3973"/>
                      <a:pt x="63705" y="4989"/>
                      <a:pt x="62654" y="5184"/>
                    </a:cubicBezTo>
                    <a:lnTo>
                      <a:pt x="2833" y="16782"/>
                    </a:lnTo>
                    <a:cubicBezTo>
                      <a:pt x="1782" y="16978"/>
                      <a:pt x="767" y="16301"/>
                      <a:pt x="571" y="1525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4"/>
              <p:cNvSpPr/>
              <p:nvPr/>
            </p:nvSpPr>
            <p:spPr>
              <a:xfrm>
                <a:off x="1884028" y="3195336"/>
                <a:ext cx="567422" cy="149760"/>
              </a:xfrm>
              <a:custGeom>
                <a:avLst/>
                <a:gdLst/>
                <a:ahLst/>
                <a:cxnLst/>
                <a:rect l="l" t="t" r="r" b="b"/>
                <a:pathLst>
                  <a:path w="17281" h="4561" fill="none" extrusionOk="0">
                    <a:moveTo>
                      <a:pt x="1" y="3314"/>
                    </a:moveTo>
                    <a:lnTo>
                      <a:pt x="17067" y="0"/>
                    </a:lnTo>
                    <a:lnTo>
                      <a:pt x="17227" y="784"/>
                    </a:lnTo>
                    <a:cubicBezTo>
                      <a:pt x="17281" y="1069"/>
                      <a:pt x="17085" y="1336"/>
                      <a:pt x="16817" y="1390"/>
                    </a:cubicBezTo>
                    <a:lnTo>
                      <a:pt x="767" y="4507"/>
                    </a:lnTo>
                    <a:cubicBezTo>
                      <a:pt x="482" y="4561"/>
                      <a:pt x="214" y="4383"/>
                      <a:pt x="161" y="40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4"/>
              <p:cNvSpPr/>
              <p:nvPr/>
            </p:nvSpPr>
            <p:spPr>
              <a:xfrm>
                <a:off x="1365799" y="2636719"/>
                <a:ext cx="115842" cy="432897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13184" fill="none" extrusionOk="0">
                    <a:moveTo>
                      <a:pt x="2530" y="13183"/>
                    </a:moveTo>
                    <a:lnTo>
                      <a:pt x="0" y="197"/>
                    </a:lnTo>
                    <a:lnTo>
                      <a:pt x="998" y="1"/>
                    </a:lnTo>
                    <a:lnTo>
                      <a:pt x="3527" y="12987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4"/>
              <p:cNvSpPr/>
              <p:nvPr/>
            </p:nvSpPr>
            <p:spPr>
              <a:xfrm>
                <a:off x="1549443" y="2765989"/>
                <a:ext cx="84846" cy="267934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8160" fill="none" extrusionOk="0">
                    <a:moveTo>
                      <a:pt x="998" y="1"/>
                    </a:moveTo>
                    <a:lnTo>
                      <a:pt x="2584" y="7964"/>
                    </a:lnTo>
                    <a:lnTo>
                      <a:pt x="1586" y="8160"/>
                    </a:lnTo>
                    <a:lnTo>
                      <a:pt x="1" y="197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4"/>
              <p:cNvSpPr/>
              <p:nvPr/>
            </p:nvSpPr>
            <p:spPr>
              <a:xfrm>
                <a:off x="1641873" y="2453633"/>
                <a:ext cx="139844" cy="551037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16782" fill="none" extrusionOk="0">
                    <a:moveTo>
                      <a:pt x="3261" y="16782"/>
                    </a:moveTo>
                    <a:lnTo>
                      <a:pt x="0" y="197"/>
                    </a:lnTo>
                    <a:lnTo>
                      <a:pt x="998" y="1"/>
                    </a:lnTo>
                    <a:lnTo>
                      <a:pt x="4258" y="1658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4"/>
              <p:cNvSpPr/>
              <p:nvPr/>
            </p:nvSpPr>
            <p:spPr>
              <a:xfrm>
                <a:off x="1831985" y="2644337"/>
                <a:ext cx="97126" cy="331108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10084" fill="none" extrusionOk="0">
                    <a:moveTo>
                      <a:pt x="1960" y="10083"/>
                    </a:moveTo>
                    <a:lnTo>
                      <a:pt x="0" y="196"/>
                    </a:lnTo>
                    <a:lnTo>
                      <a:pt x="998" y="0"/>
                    </a:lnTo>
                    <a:lnTo>
                      <a:pt x="2957" y="9887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4"/>
              <p:cNvSpPr/>
              <p:nvPr/>
            </p:nvSpPr>
            <p:spPr>
              <a:xfrm>
                <a:off x="1959483" y="2513293"/>
                <a:ext cx="117024" cy="433488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13202" fill="none" extrusionOk="0">
                    <a:moveTo>
                      <a:pt x="2566" y="13201"/>
                    </a:moveTo>
                    <a:lnTo>
                      <a:pt x="1" y="197"/>
                    </a:lnTo>
                    <a:lnTo>
                      <a:pt x="998" y="1"/>
                    </a:lnTo>
                    <a:lnTo>
                      <a:pt x="3564" y="1300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4"/>
              <p:cNvSpPr/>
              <p:nvPr/>
            </p:nvSpPr>
            <p:spPr>
              <a:xfrm>
                <a:off x="2106877" y="2484629"/>
                <a:ext cx="117024" cy="432897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13184" fill="none" extrusionOk="0">
                    <a:moveTo>
                      <a:pt x="2566" y="13184"/>
                    </a:moveTo>
                    <a:lnTo>
                      <a:pt x="1" y="197"/>
                    </a:lnTo>
                    <a:lnTo>
                      <a:pt x="998" y="1"/>
                    </a:lnTo>
                    <a:lnTo>
                      <a:pt x="3564" y="1298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4"/>
              <p:cNvSpPr/>
              <p:nvPr/>
            </p:nvSpPr>
            <p:spPr>
              <a:xfrm>
                <a:off x="2254305" y="2455406"/>
                <a:ext cx="116991" cy="433455"/>
              </a:xfrm>
              <a:custGeom>
                <a:avLst/>
                <a:gdLst/>
                <a:ahLst/>
                <a:cxnLst/>
                <a:rect l="l" t="t" r="r" b="b"/>
                <a:pathLst>
                  <a:path w="3563" h="13201" fill="none" extrusionOk="0">
                    <a:moveTo>
                      <a:pt x="2565" y="13201"/>
                    </a:moveTo>
                    <a:lnTo>
                      <a:pt x="0" y="196"/>
                    </a:lnTo>
                    <a:lnTo>
                      <a:pt x="998" y="0"/>
                    </a:lnTo>
                    <a:lnTo>
                      <a:pt x="3563" y="1300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4"/>
              <p:cNvSpPr/>
              <p:nvPr/>
            </p:nvSpPr>
            <p:spPr>
              <a:xfrm>
                <a:off x="2478303" y="2670637"/>
                <a:ext cx="67903" cy="183712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5595" fill="none" extrusionOk="0">
                    <a:moveTo>
                      <a:pt x="1070" y="5595"/>
                    </a:moveTo>
                    <a:lnTo>
                      <a:pt x="1" y="197"/>
                    </a:lnTo>
                    <a:lnTo>
                      <a:pt x="999" y="1"/>
                    </a:lnTo>
                    <a:lnTo>
                      <a:pt x="2067" y="539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4"/>
              <p:cNvSpPr/>
              <p:nvPr/>
            </p:nvSpPr>
            <p:spPr>
              <a:xfrm>
                <a:off x="1399126" y="2873030"/>
                <a:ext cx="1336023" cy="256244"/>
              </a:xfrm>
              <a:custGeom>
                <a:avLst/>
                <a:gdLst/>
                <a:ahLst/>
                <a:cxnLst/>
                <a:rect l="l" t="t" r="r" b="b"/>
                <a:pathLst>
                  <a:path w="40689" h="7804" fill="none" extrusionOk="0">
                    <a:moveTo>
                      <a:pt x="40688" y="1"/>
                    </a:moveTo>
                    <a:lnTo>
                      <a:pt x="1" y="780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34"/>
            <p:cNvGrpSpPr/>
            <p:nvPr/>
          </p:nvGrpSpPr>
          <p:grpSpPr>
            <a:xfrm>
              <a:off x="7524694" y="2964516"/>
              <a:ext cx="953591" cy="334099"/>
              <a:chOff x="2271950" y="2722775"/>
              <a:chExt cx="575875" cy="201775"/>
            </a:xfrm>
          </p:grpSpPr>
          <p:sp>
            <p:nvSpPr>
              <p:cNvPr id="285" name="Google Shape;285;p34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4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4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4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4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" name="Google Shape;290;p34"/>
            <p:cNvGrpSpPr/>
            <p:nvPr/>
          </p:nvGrpSpPr>
          <p:grpSpPr>
            <a:xfrm>
              <a:off x="7653574" y="1141618"/>
              <a:ext cx="695830" cy="643529"/>
              <a:chOff x="3407216" y="1944760"/>
              <a:chExt cx="535831" cy="495479"/>
            </a:xfrm>
          </p:grpSpPr>
          <p:sp>
            <p:nvSpPr>
              <p:cNvPr id="291" name="Google Shape;291;p34"/>
              <p:cNvSpPr/>
              <p:nvPr/>
            </p:nvSpPr>
            <p:spPr>
              <a:xfrm>
                <a:off x="3747055" y="2059977"/>
                <a:ext cx="195992" cy="130486"/>
              </a:xfrm>
              <a:custGeom>
                <a:avLst/>
                <a:gdLst/>
                <a:ahLst/>
                <a:cxnLst/>
                <a:rect l="l" t="t" r="r" b="b"/>
                <a:pathLst>
                  <a:path w="5969" h="3974" extrusionOk="0">
                    <a:moveTo>
                      <a:pt x="1" y="3973"/>
                    </a:moveTo>
                    <a:lnTo>
                      <a:pt x="5968" y="3973"/>
                    </a:lnTo>
                    <a:cubicBezTo>
                      <a:pt x="5951" y="2495"/>
                      <a:pt x="5380" y="1087"/>
                      <a:pt x="43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4"/>
              <p:cNvSpPr/>
              <p:nvPr/>
            </p:nvSpPr>
            <p:spPr>
              <a:xfrm>
                <a:off x="3715468" y="1944760"/>
                <a:ext cx="143916" cy="193628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5897" extrusionOk="0">
                    <a:moveTo>
                      <a:pt x="1" y="0"/>
                    </a:moveTo>
                    <a:lnTo>
                      <a:pt x="1" y="5897"/>
                    </a:lnTo>
                    <a:lnTo>
                      <a:pt x="4383" y="1924"/>
                    </a:lnTo>
                    <a:cubicBezTo>
                      <a:pt x="3261" y="695"/>
                      <a:pt x="1675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4"/>
              <p:cNvSpPr/>
              <p:nvPr/>
            </p:nvSpPr>
            <p:spPr>
              <a:xfrm>
                <a:off x="3407216" y="2031904"/>
                <a:ext cx="459197" cy="408336"/>
              </a:xfrm>
              <a:custGeom>
                <a:avLst/>
                <a:gdLst/>
                <a:ahLst/>
                <a:cxnLst/>
                <a:rect l="l" t="t" r="r" b="b"/>
                <a:pathLst>
                  <a:path w="13985" h="12436" extrusionOk="0">
                    <a:moveTo>
                      <a:pt x="13985" y="5986"/>
                    </a:moveTo>
                    <a:lnTo>
                      <a:pt x="13985" y="5897"/>
                    </a:lnTo>
                    <a:lnTo>
                      <a:pt x="7999" y="5897"/>
                    </a:lnTo>
                    <a:lnTo>
                      <a:pt x="7999" y="1"/>
                    </a:lnTo>
                    <a:cubicBezTo>
                      <a:pt x="2673" y="1"/>
                      <a:pt x="0" y="6449"/>
                      <a:pt x="3777" y="10208"/>
                    </a:cubicBezTo>
                    <a:cubicBezTo>
                      <a:pt x="5487" y="11918"/>
                      <a:pt x="8053" y="12435"/>
                      <a:pt x="10297" y="11509"/>
                    </a:cubicBezTo>
                    <a:cubicBezTo>
                      <a:pt x="12524" y="10582"/>
                      <a:pt x="13985" y="8409"/>
                      <a:pt x="13985" y="59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" name="Google Shape;294;p34"/>
            <p:cNvSpPr/>
            <p:nvPr/>
          </p:nvSpPr>
          <p:spPr>
            <a:xfrm>
              <a:off x="8170289" y="4203881"/>
              <a:ext cx="140247" cy="141086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8030063" y="757530"/>
              <a:ext cx="140247" cy="140224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5256650" y="3893001"/>
              <a:ext cx="262479" cy="262448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7082963" y="910513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653275" y="883381"/>
              <a:ext cx="107827" cy="107819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041963" y="2824293"/>
              <a:ext cx="140247" cy="140224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5692426" y="4028640"/>
              <a:ext cx="416654" cy="491569"/>
            </a:xfrm>
            <a:custGeom>
              <a:avLst/>
              <a:gdLst/>
              <a:ahLst/>
              <a:cxnLst/>
              <a:rect l="l" t="t" r="r" b="b"/>
              <a:pathLst>
                <a:path w="6040" h="7126" extrusionOk="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 rot="-1685758">
              <a:off x="6377366" y="1295459"/>
              <a:ext cx="59549" cy="60168"/>
            </a:xfrm>
            <a:custGeom>
              <a:avLst/>
              <a:gdLst/>
              <a:ahLst/>
              <a:cxnLst/>
              <a:rect l="l" t="t" r="r" b="b"/>
              <a:pathLst>
                <a:path w="1729" h="1747" fill="none" extrusionOk="0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 rot="-1685758">
              <a:off x="7465216" y="4052484"/>
              <a:ext cx="59549" cy="60168"/>
            </a:xfrm>
            <a:custGeom>
              <a:avLst/>
              <a:gdLst/>
              <a:ahLst/>
              <a:cxnLst/>
              <a:rect l="l" t="t" r="r" b="b"/>
              <a:pathLst>
                <a:path w="1729" h="1747" fill="none" extrusionOk="0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6575627" y="3816888"/>
              <a:ext cx="335779" cy="396117"/>
            </a:xfrm>
            <a:custGeom>
              <a:avLst/>
              <a:gdLst/>
              <a:ahLst/>
              <a:cxnLst/>
              <a:rect l="l" t="t" r="r" b="b"/>
              <a:pathLst>
                <a:path w="6040" h="7126" extrusionOk="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5138089" y="1527749"/>
              <a:ext cx="107827" cy="108460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" name="Google Shape;305;p34"/>
            <p:cNvGrpSpPr/>
            <p:nvPr/>
          </p:nvGrpSpPr>
          <p:grpSpPr>
            <a:xfrm>
              <a:off x="6882732" y="2040297"/>
              <a:ext cx="1861102" cy="1904111"/>
              <a:chOff x="6882732" y="2040297"/>
              <a:chExt cx="1861102" cy="1904111"/>
            </a:xfrm>
          </p:grpSpPr>
          <p:grpSp>
            <p:nvGrpSpPr>
              <p:cNvPr id="306" name="Google Shape;306;p34"/>
              <p:cNvGrpSpPr/>
              <p:nvPr/>
            </p:nvGrpSpPr>
            <p:grpSpPr>
              <a:xfrm rot="1800000">
                <a:off x="7153488" y="2273972"/>
                <a:ext cx="1319590" cy="1436760"/>
                <a:chOff x="2956444" y="-416775"/>
                <a:chExt cx="1627918" cy="1772276"/>
              </a:xfrm>
            </p:grpSpPr>
            <p:sp>
              <p:nvSpPr>
                <p:cNvPr id="307" name="Google Shape;307;p34"/>
                <p:cNvSpPr/>
                <p:nvPr/>
              </p:nvSpPr>
              <p:spPr>
                <a:xfrm rot="-1685758">
                  <a:off x="3256913" y="-103587"/>
                  <a:ext cx="989043" cy="98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17" h="28717" extrusionOk="0">
                      <a:moveTo>
                        <a:pt x="27541" y="12221"/>
                      </a:moveTo>
                      <a:cubicBezTo>
                        <a:pt x="28717" y="19507"/>
                        <a:pt x="23765" y="26365"/>
                        <a:pt x="16479" y="27541"/>
                      </a:cubicBezTo>
                      <a:cubicBezTo>
                        <a:pt x="9210" y="28717"/>
                        <a:pt x="2352" y="23765"/>
                        <a:pt x="1176" y="16478"/>
                      </a:cubicBezTo>
                      <a:cubicBezTo>
                        <a:pt x="0" y="9192"/>
                        <a:pt x="4953" y="2334"/>
                        <a:pt x="12239" y="1158"/>
                      </a:cubicBezTo>
                      <a:cubicBezTo>
                        <a:pt x="19525" y="0"/>
                        <a:pt x="26383" y="4953"/>
                        <a:pt x="27541" y="1222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8100019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4"/>
                <p:cNvSpPr/>
                <p:nvPr/>
              </p:nvSpPr>
              <p:spPr>
                <a:xfrm rot="-1685758">
                  <a:off x="4089280" y="737191"/>
                  <a:ext cx="118443" cy="204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9" h="5951" extrusionOk="0">
                      <a:moveTo>
                        <a:pt x="1" y="499"/>
                      </a:moveTo>
                      <a:lnTo>
                        <a:pt x="2227" y="0"/>
                      </a:lnTo>
                      <a:lnTo>
                        <a:pt x="3439" y="5451"/>
                      </a:lnTo>
                      <a:lnTo>
                        <a:pt x="1230" y="595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4"/>
                <p:cNvSpPr/>
                <p:nvPr/>
              </p:nvSpPr>
              <p:spPr>
                <a:xfrm rot="-1685758">
                  <a:off x="4188388" y="804968"/>
                  <a:ext cx="292714" cy="51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9" h="14859" extrusionOk="0">
                      <a:moveTo>
                        <a:pt x="1" y="1266"/>
                      </a:moveTo>
                      <a:lnTo>
                        <a:pt x="5648" y="1"/>
                      </a:lnTo>
                      <a:lnTo>
                        <a:pt x="8213" y="11456"/>
                      </a:lnTo>
                      <a:cubicBezTo>
                        <a:pt x="8498" y="12774"/>
                        <a:pt x="7679" y="14057"/>
                        <a:pt x="6378" y="14359"/>
                      </a:cubicBezTo>
                      <a:lnTo>
                        <a:pt x="5452" y="14555"/>
                      </a:lnTo>
                      <a:cubicBezTo>
                        <a:pt x="4151" y="14858"/>
                        <a:pt x="2851" y="14021"/>
                        <a:pt x="2566" y="12720"/>
                      </a:cubicBezTo>
                      <a:lnTo>
                        <a:pt x="1" y="12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34"/>
                <p:cNvSpPr/>
                <p:nvPr/>
              </p:nvSpPr>
              <p:spPr>
                <a:xfrm rot="-1685758">
                  <a:off x="3167104" y="-212431"/>
                  <a:ext cx="1164555" cy="1186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13" h="34436" extrusionOk="0">
                      <a:moveTo>
                        <a:pt x="13344" y="1924"/>
                      </a:moveTo>
                      <a:cubicBezTo>
                        <a:pt x="7038" y="3349"/>
                        <a:pt x="2210" y="8408"/>
                        <a:pt x="1105" y="14768"/>
                      </a:cubicBezTo>
                      <a:cubicBezTo>
                        <a:pt x="1" y="21128"/>
                        <a:pt x="2833" y="27523"/>
                        <a:pt x="8285" y="30979"/>
                      </a:cubicBezTo>
                      <a:cubicBezTo>
                        <a:pt x="13754" y="34435"/>
                        <a:pt x="20737" y="34275"/>
                        <a:pt x="26028" y="30552"/>
                      </a:cubicBezTo>
                      <a:cubicBezTo>
                        <a:pt x="31301" y="26828"/>
                        <a:pt x="33813" y="20308"/>
                        <a:pt x="32405" y="14002"/>
                      </a:cubicBezTo>
                      <a:cubicBezTo>
                        <a:pt x="30481" y="5416"/>
                        <a:pt x="21948" y="0"/>
                        <a:pt x="13344" y="1924"/>
                      </a:cubicBezTo>
                      <a:close/>
                      <a:moveTo>
                        <a:pt x="19757" y="30534"/>
                      </a:moveTo>
                      <a:cubicBezTo>
                        <a:pt x="14484" y="31710"/>
                        <a:pt x="9015" y="29607"/>
                        <a:pt x="5897" y="25190"/>
                      </a:cubicBezTo>
                      <a:cubicBezTo>
                        <a:pt x="2798" y="20772"/>
                        <a:pt x="2655" y="14911"/>
                        <a:pt x="5541" y="10350"/>
                      </a:cubicBezTo>
                      <a:cubicBezTo>
                        <a:pt x="8445" y="5790"/>
                        <a:pt x="13789" y="3403"/>
                        <a:pt x="19116" y="4329"/>
                      </a:cubicBezTo>
                      <a:cubicBezTo>
                        <a:pt x="24442" y="5255"/>
                        <a:pt x="28682" y="9299"/>
                        <a:pt x="29876" y="14572"/>
                      </a:cubicBezTo>
                      <a:cubicBezTo>
                        <a:pt x="31479" y="21769"/>
                        <a:pt x="26954" y="28913"/>
                        <a:pt x="19757" y="3053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34"/>
                <p:cNvSpPr/>
                <p:nvPr/>
              </p:nvSpPr>
              <p:spPr>
                <a:xfrm rot="-1685758">
                  <a:off x="3633731" y="686682"/>
                  <a:ext cx="59549" cy="60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46" fill="none" extrusionOk="0">
                      <a:moveTo>
                        <a:pt x="1729" y="748"/>
                      </a:moveTo>
                      <a:cubicBezTo>
                        <a:pt x="1729" y="1408"/>
                        <a:pt x="945" y="1746"/>
                        <a:pt x="464" y="1283"/>
                      </a:cubicBezTo>
                      <a:cubicBezTo>
                        <a:pt x="1" y="820"/>
                        <a:pt x="321" y="18"/>
                        <a:pt x="980" y="18"/>
                      </a:cubicBezTo>
                      <a:cubicBezTo>
                        <a:pt x="1390" y="0"/>
                        <a:pt x="1729" y="339"/>
                        <a:pt x="1729" y="748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34"/>
                <p:cNvSpPr/>
                <p:nvPr/>
              </p:nvSpPr>
              <p:spPr>
                <a:xfrm rot="-1685758">
                  <a:off x="3920185" y="240959"/>
                  <a:ext cx="59549" cy="60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47" fill="none" extrusionOk="0">
                      <a:moveTo>
                        <a:pt x="1729" y="749"/>
                      </a:moveTo>
                      <a:cubicBezTo>
                        <a:pt x="1729" y="1408"/>
                        <a:pt x="927" y="1746"/>
                        <a:pt x="464" y="1283"/>
                      </a:cubicBezTo>
                      <a:cubicBezTo>
                        <a:pt x="1" y="802"/>
                        <a:pt x="321" y="0"/>
                        <a:pt x="998" y="0"/>
                      </a:cubicBezTo>
                      <a:cubicBezTo>
                        <a:pt x="1408" y="0"/>
                        <a:pt x="1729" y="339"/>
                        <a:pt x="1729" y="74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34"/>
                <p:cNvSpPr/>
                <p:nvPr/>
              </p:nvSpPr>
              <p:spPr>
                <a:xfrm rot="-1685758">
                  <a:off x="3804917" y="483952"/>
                  <a:ext cx="59549" cy="59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fill="none" extrusionOk="0">
                      <a:moveTo>
                        <a:pt x="1729" y="749"/>
                      </a:moveTo>
                      <a:cubicBezTo>
                        <a:pt x="1729" y="1408"/>
                        <a:pt x="927" y="1729"/>
                        <a:pt x="464" y="1266"/>
                      </a:cubicBezTo>
                      <a:cubicBezTo>
                        <a:pt x="1" y="803"/>
                        <a:pt x="322" y="1"/>
                        <a:pt x="999" y="1"/>
                      </a:cubicBezTo>
                      <a:cubicBezTo>
                        <a:pt x="1390" y="1"/>
                        <a:pt x="1729" y="339"/>
                        <a:pt x="1729" y="74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34"/>
                <p:cNvSpPr/>
                <p:nvPr/>
              </p:nvSpPr>
              <p:spPr>
                <a:xfrm rot="-1685758">
                  <a:off x="3656982" y="206840"/>
                  <a:ext cx="59549" cy="59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fill="none" extrusionOk="0">
                      <a:moveTo>
                        <a:pt x="1729" y="731"/>
                      </a:moveTo>
                      <a:cubicBezTo>
                        <a:pt x="1729" y="1390"/>
                        <a:pt x="927" y="1729"/>
                        <a:pt x="464" y="1266"/>
                      </a:cubicBezTo>
                      <a:cubicBezTo>
                        <a:pt x="1" y="785"/>
                        <a:pt x="322" y="1"/>
                        <a:pt x="999" y="1"/>
                      </a:cubicBezTo>
                      <a:cubicBezTo>
                        <a:pt x="1390" y="1"/>
                        <a:pt x="1729" y="322"/>
                        <a:pt x="1729" y="73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34"/>
                <p:cNvSpPr/>
                <p:nvPr/>
              </p:nvSpPr>
              <p:spPr>
                <a:xfrm rot="-1685758">
                  <a:off x="3625057" y="514757"/>
                  <a:ext cx="17221" cy="173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5042" fill="none" extrusionOk="0">
                      <a:moveTo>
                        <a:pt x="1" y="5042"/>
                      </a:moveTo>
                      <a:lnTo>
                        <a:pt x="500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34"/>
                <p:cNvSpPr/>
                <p:nvPr/>
              </p:nvSpPr>
              <p:spPr>
                <a:xfrm rot="-1685758">
                  <a:off x="3641679" y="449510"/>
                  <a:ext cx="154675" cy="97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1" h="2833" fill="none" extrusionOk="0">
                      <a:moveTo>
                        <a:pt x="1" y="0"/>
                      </a:moveTo>
                      <a:lnTo>
                        <a:pt x="4490" y="283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34"/>
                <p:cNvSpPr/>
                <p:nvPr/>
              </p:nvSpPr>
              <p:spPr>
                <a:xfrm rot="-1685758">
                  <a:off x="3762760" y="237601"/>
                  <a:ext cx="34" cy="26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7643" fill="none" extrusionOk="0">
                      <a:moveTo>
                        <a:pt x="1" y="7643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34"/>
                <p:cNvSpPr/>
                <p:nvPr/>
              </p:nvSpPr>
              <p:spPr>
                <a:xfrm rot="-1685758">
                  <a:off x="3732400" y="186253"/>
                  <a:ext cx="173652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2" h="3564" fill="none" extrusionOk="0">
                      <a:moveTo>
                        <a:pt x="0" y="1"/>
                      </a:moveTo>
                      <a:lnTo>
                        <a:pt x="5042" y="3564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34"/>
                <p:cNvSpPr/>
                <p:nvPr/>
              </p:nvSpPr>
              <p:spPr>
                <a:xfrm rot="-1685758">
                  <a:off x="3885238" y="25901"/>
                  <a:ext cx="654" cy="230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6700" fill="none" extrusionOk="0">
                      <a:moveTo>
                        <a:pt x="0" y="6699"/>
                      </a:moveTo>
                      <a:lnTo>
                        <a:pt x="18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34"/>
                <p:cNvSpPr/>
                <p:nvPr/>
              </p:nvSpPr>
              <p:spPr>
                <a:xfrm rot="-1685758">
                  <a:off x="3819341" y="33672"/>
                  <a:ext cx="34992" cy="30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874" fill="none" extrusionOk="0">
                      <a:moveTo>
                        <a:pt x="1016" y="838"/>
                      </a:moveTo>
                      <a:lnTo>
                        <a:pt x="481" y="0"/>
                      </a:lnTo>
                      <a:lnTo>
                        <a:pt x="0" y="87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7814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1" name="Google Shape;321;p34"/>
              <p:cNvSpPr/>
              <p:nvPr/>
            </p:nvSpPr>
            <p:spPr>
              <a:xfrm rot="113924">
                <a:off x="7656437" y="2922773"/>
                <a:ext cx="48270" cy="48274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fill="none" extrusionOk="0">
                    <a:moveTo>
                      <a:pt x="1729" y="731"/>
                    </a:moveTo>
                    <a:cubicBezTo>
                      <a:pt x="1729" y="1390"/>
                      <a:pt x="927" y="1729"/>
                      <a:pt x="464" y="1266"/>
                    </a:cubicBezTo>
                    <a:cubicBezTo>
                      <a:pt x="1" y="785"/>
                      <a:pt x="322" y="1"/>
                      <a:pt x="999" y="1"/>
                    </a:cubicBezTo>
                    <a:cubicBezTo>
                      <a:pt x="1390" y="1"/>
                      <a:pt x="1729" y="322"/>
                      <a:pt x="1729" y="73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2" name="Google Shape;322;p34">
            <a:hlinkClick r:id="rId5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479;p37">
            <a:hlinkClick r:id="rId3" action="ppaction://hlinksldjump"/>
            <a:extLst>
              <a:ext uri="{FF2B5EF4-FFF2-40B4-BE49-F238E27FC236}">
                <a16:creationId xmlns:a16="http://schemas.microsoft.com/office/drawing/2014/main" id="{5FD2244F-A59A-3D7B-D8A4-F514EFA13BEA}"/>
              </a:ext>
            </a:extLst>
          </p:cNvPr>
          <p:cNvSpPr txBox="1"/>
          <p:nvPr/>
        </p:nvSpPr>
        <p:spPr>
          <a:xfrm>
            <a:off x="905237" y="276496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2" name="Google Shape;1066;p46">
            <a:hlinkClick r:id="rId4" action="ppaction://hlinksldjump"/>
            <a:extLst>
              <a:ext uri="{FF2B5EF4-FFF2-40B4-BE49-F238E27FC236}">
                <a16:creationId xmlns:a16="http://schemas.microsoft.com/office/drawing/2014/main" id="{54AA21BF-711B-A4C6-618E-A604D6C230C7}"/>
              </a:ext>
            </a:extLst>
          </p:cNvPr>
          <p:cNvSpPr txBox="1"/>
          <p:nvPr/>
        </p:nvSpPr>
        <p:spPr>
          <a:xfrm>
            <a:off x="1423833" y="269806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3" name="Google Shape;1067;p46">
            <a:hlinkClick r:id="" action="ppaction://noaction"/>
            <a:extLst>
              <a:ext uri="{FF2B5EF4-FFF2-40B4-BE49-F238E27FC236}">
                <a16:creationId xmlns:a16="http://schemas.microsoft.com/office/drawing/2014/main" id="{F1164827-54AC-EE68-53A1-730F95B06FA4}"/>
              </a:ext>
            </a:extLst>
          </p:cNvPr>
          <p:cNvSpPr txBox="1"/>
          <p:nvPr/>
        </p:nvSpPr>
        <p:spPr>
          <a:xfrm>
            <a:off x="2019313" y="267069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4" name="Google Shape;1062;p46">
            <a:extLst>
              <a:ext uri="{FF2B5EF4-FFF2-40B4-BE49-F238E27FC236}">
                <a16:creationId xmlns:a16="http://schemas.microsoft.com/office/drawing/2014/main" id="{F4CBABA7-D12A-0CD2-BEE4-644479186AE0}"/>
              </a:ext>
            </a:extLst>
          </p:cNvPr>
          <p:cNvSpPr txBox="1"/>
          <p:nvPr/>
        </p:nvSpPr>
        <p:spPr>
          <a:xfrm>
            <a:off x="7035588" y="261452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/>
          <p:nvPr/>
        </p:nvSpPr>
        <p:spPr>
          <a:xfrm>
            <a:off x="7546751" y="940338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7093638" y="8325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5"/>
          <p:cNvSpPr/>
          <p:nvPr/>
        </p:nvSpPr>
        <p:spPr>
          <a:xfrm rot="-1685758">
            <a:off x="8328153" y="13340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"/>
          <p:cNvSpPr/>
          <p:nvPr/>
        </p:nvSpPr>
        <p:spPr>
          <a:xfrm>
            <a:off x="8104063" y="72696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334" name="Google Shape;334;p35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5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5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7" name="Google Shape;337;p35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8" name="Google Shape;338;p35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39" name="Google Shape;339;p35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40" name="Google Shape;340;p35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35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A1869-211B-6622-8359-D4D71E90EF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" y="724358"/>
            <a:ext cx="7772400" cy="3808785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B83A7B-34B3-F0E5-5992-B6B27956CCD5}"/>
              </a:ext>
            </a:extLst>
          </p:cNvPr>
          <p:cNvSpPr/>
          <p:nvPr/>
        </p:nvSpPr>
        <p:spPr>
          <a:xfrm>
            <a:off x="685800" y="1643197"/>
            <a:ext cx="1426767" cy="2007909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44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/>
          <p:nvPr/>
        </p:nvSpPr>
        <p:spPr>
          <a:xfrm>
            <a:off x="4651513" y="16458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694800" y="41483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 rot="-1685758">
            <a:off x="4258316" y="9674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9"/>
          <p:cNvSpPr/>
          <p:nvPr/>
        </p:nvSpPr>
        <p:spPr>
          <a:xfrm rot="-1685758">
            <a:off x="4132391" y="3763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cxnSp>
        <p:nvCxnSpPr>
          <p:cNvPr id="623" name="Google Shape;623;p39"/>
          <p:cNvCxnSpPr/>
          <p:nvPr/>
        </p:nvCxnSpPr>
        <p:spPr>
          <a:xfrm>
            <a:off x="3780200" y="2484244"/>
            <a:ext cx="382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E4A557-C093-41BF-CD09-24879197E7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1807" y="1240105"/>
            <a:ext cx="3873500" cy="86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B98656-CFE9-9136-AEF2-7F554D40F6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1807" y="2871860"/>
            <a:ext cx="3886200" cy="83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7D7A1C-5148-7E17-4874-FD9D33D4E2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4225" y="601688"/>
            <a:ext cx="2594583" cy="3918349"/>
          </a:xfrm>
          <a:prstGeom prst="rect">
            <a:avLst/>
          </a:prstGeom>
        </p:spPr>
      </p:pic>
      <p:cxnSp>
        <p:nvCxnSpPr>
          <p:cNvPr id="12" name="Google Shape;623;p39">
            <a:extLst>
              <a:ext uri="{FF2B5EF4-FFF2-40B4-BE49-F238E27FC236}">
                <a16:creationId xmlns:a16="http://schemas.microsoft.com/office/drawing/2014/main" id="{2E79421D-215F-EEBE-C737-DBFA63C43479}"/>
              </a:ext>
            </a:extLst>
          </p:cNvPr>
          <p:cNvCxnSpPr>
            <a:cxnSpLocks/>
          </p:cNvCxnSpPr>
          <p:nvPr/>
        </p:nvCxnSpPr>
        <p:spPr>
          <a:xfrm flipV="1">
            <a:off x="3766730" y="1116800"/>
            <a:ext cx="0" cy="29223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74639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/>
          <p:nvPr/>
        </p:nvSpPr>
        <p:spPr>
          <a:xfrm>
            <a:off x="7546751" y="940338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7093638" y="8325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5"/>
          <p:cNvSpPr/>
          <p:nvPr/>
        </p:nvSpPr>
        <p:spPr>
          <a:xfrm rot="-1685758">
            <a:off x="8328153" y="13340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"/>
          <p:cNvSpPr/>
          <p:nvPr/>
        </p:nvSpPr>
        <p:spPr>
          <a:xfrm>
            <a:off x="8104063" y="72696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334" name="Google Shape;334;p35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5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5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7" name="Google Shape;337;p35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8" name="Google Shape;338;p35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39" name="Google Shape;339;p35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40" name="Google Shape;340;p35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35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B83A7B-34B3-F0E5-5992-B6B27956CCD5}"/>
              </a:ext>
            </a:extLst>
          </p:cNvPr>
          <p:cNvSpPr/>
          <p:nvPr/>
        </p:nvSpPr>
        <p:spPr>
          <a:xfrm>
            <a:off x="685800" y="1643197"/>
            <a:ext cx="1426767" cy="2007909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D94331-3319-23DB-78FF-CFE2A91CFC3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437" r="-5"/>
          <a:stretch/>
        </p:blipFill>
        <p:spPr>
          <a:xfrm>
            <a:off x="4739128" y="1259232"/>
            <a:ext cx="4073201" cy="24512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BF65C0-4897-BE54-5E0F-6AADE0951F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792" y="1261447"/>
            <a:ext cx="4091036" cy="243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453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/>
          <p:nvPr/>
        </p:nvSpPr>
        <p:spPr>
          <a:xfrm>
            <a:off x="4651513" y="16458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694800" y="41483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 rot="-1685758">
            <a:off x="4258316" y="9674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39"/>
          <p:cNvGrpSpPr/>
          <p:nvPr/>
        </p:nvGrpSpPr>
        <p:grpSpPr>
          <a:xfrm>
            <a:off x="716040" y="903261"/>
            <a:ext cx="3107245" cy="3299166"/>
            <a:chOff x="299357" y="956975"/>
            <a:chExt cx="3107245" cy="3299166"/>
          </a:xfrm>
        </p:grpSpPr>
        <p:grpSp>
          <p:nvGrpSpPr>
            <p:cNvPr id="561" name="Google Shape;561;p39"/>
            <p:cNvGrpSpPr/>
            <p:nvPr/>
          </p:nvGrpSpPr>
          <p:grpSpPr>
            <a:xfrm>
              <a:off x="2494950" y="1297100"/>
              <a:ext cx="65475" cy="397950"/>
              <a:chOff x="2551425" y="1409425"/>
              <a:chExt cx="65475" cy="397950"/>
            </a:xfrm>
          </p:grpSpPr>
          <p:sp>
            <p:nvSpPr>
              <p:cNvPr id="562" name="Google Shape;562;p39"/>
              <p:cNvSpPr/>
              <p:nvPr/>
            </p:nvSpPr>
            <p:spPr>
              <a:xfrm>
                <a:off x="2568775" y="1499550"/>
                <a:ext cx="3610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4" extrusionOk="0">
                    <a:moveTo>
                      <a:pt x="621" y="0"/>
                    </a:moveTo>
                    <a:cubicBezTo>
                      <a:pt x="304" y="0"/>
                      <a:pt x="1" y="248"/>
                      <a:pt x="1" y="610"/>
                    </a:cubicBezTo>
                    <a:cubicBezTo>
                      <a:pt x="1" y="949"/>
                      <a:pt x="268" y="1234"/>
                      <a:pt x="607" y="1234"/>
                    </a:cubicBezTo>
                    <a:cubicBezTo>
                      <a:pt x="1159" y="1234"/>
                      <a:pt x="1444" y="575"/>
                      <a:pt x="1052" y="183"/>
                    </a:cubicBezTo>
                    <a:cubicBezTo>
                      <a:pt x="926" y="56"/>
                      <a:pt x="772" y="0"/>
                      <a:pt x="6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9"/>
              <p:cNvSpPr/>
              <p:nvPr/>
            </p:nvSpPr>
            <p:spPr>
              <a:xfrm>
                <a:off x="2559875" y="1490575"/>
                <a:ext cx="5702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0" extrusionOk="0">
                    <a:moveTo>
                      <a:pt x="984" y="96"/>
                    </a:moveTo>
                    <a:cubicBezTo>
                      <a:pt x="1772" y="96"/>
                      <a:pt x="2169" y="1046"/>
                      <a:pt x="1622" y="1611"/>
                    </a:cubicBezTo>
                    <a:cubicBezTo>
                      <a:pt x="1435" y="1797"/>
                      <a:pt x="1207" y="1880"/>
                      <a:pt x="984" y="1880"/>
                    </a:cubicBezTo>
                    <a:cubicBezTo>
                      <a:pt x="525" y="1880"/>
                      <a:pt x="90" y="1527"/>
                      <a:pt x="90" y="987"/>
                    </a:cubicBezTo>
                    <a:cubicBezTo>
                      <a:pt x="90" y="488"/>
                      <a:pt x="482" y="96"/>
                      <a:pt x="963" y="96"/>
                    </a:cubicBezTo>
                    <a:cubicBezTo>
                      <a:pt x="970" y="96"/>
                      <a:pt x="977" y="96"/>
                      <a:pt x="984" y="96"/>
                    </a:cubicBezTo>
                    <a:close/>
                    <a:moveTo>
                      <a:pt x="979" y="0"/>
                    </a:moveTo>
                    <a:cubicBezTo>
                      <a:pt x="481" y="0"/>
                      <a:pt x="1" y="391"/>
                      <a:pt x="1" y="969"/>
                    </a:cubicBezTo>
                    <a:cubicBezTo>
                      <a:pt x="1" y="1504"/>
                      <a:pt x="428" y="1949"/>
                      <a:pt x="963" y="1949"/>
                    </a:cubicBezTo>
                    <a:cubicBezTo>
                      <a:pt x="1835" y="1949"/>
                      <a:pt x="2281" y="898"/>
                      <a:pt x="1657" y="292"/>
                    </a:cubicBezTo>
                    <a:cubicBezTo>
                      <a:pt x="1461" y="90"/>
                      <a:pt x="1218" y="0"/>
                      <a:pt x="9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9"/>
              <p:cNvSpPr/>
              <p:nvPr/>
            </p:nvSpPr>
            <p:spPr>
              <a:xfrm>
                <a:off x="2568775" y="1418400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0"/>
                    </a:moveTo>
                    <a:cubicBezTo>
                      <a:pt x="299" y="0"/>
                      <a:pt x="1" y="243"/>
                      <a:pt x="1" y="614"/>
                    </a:cubicBezTo>
                    <a:cubicBezTo>
                      <a:pt x="1" y="952"/>
                      <a:pt x="268" y="1220"/>
                      <a:pt x="607" y="1238"/>
                    </a:cubicBezTo>
                    <a:cubicBezTo>
                      <a:pt x="1159" y="1238"/>
                      <a:pt x="1444" y="578"/>
                      <a:pt x="1052" y="186"/>
                    </a:cubicBezTo>
                    <a:cubicBezTo>
                      <a:pt x="923" y="58"/>
                      <a:pt x="766" y="0"/>
                      <a:pt x="6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9"/>
              <p:cNvSpPr/>
              <p:nvPr/>
            </p:nvSpPr>
            <p:spPr>
              <a:xfrm>
                <a:off x="2559875" y="1409425"/>
                <a:ext cx="5690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1936" extrusionOk="0">
                    <a:moveTo>
                      <a:pt x="984" y="100"/>
                    </a:moveTo>
                    <a:cubicBezTo>
                      <a:pt x="1772" y="100"/>
                      <a:pt x="2169" y="1049"/>
                      <a:pt x="1604" y="1614"/>
                    </a:cubicBezTo>
                    <a:cubicBezTo>
                      <a:pt x="1426" y="1798"/>
                      <a:pt x="1204" y="1880"/>
                      <a:pt x="985" y="1880"/>
                    </a:cubicBezTo>
                    <a:cubicBezTo>
                      <a:pt x="524" y="1880"/>
                      <a:pt x="78" y="1517"/>
                      <a:pt x="90" y="973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0"/>
                    </a:moveTo>
                    <a:cubicBezTo>
                      <a:pt x="476" y="0"/>
                      <a:pt x="1" y="386"/>
                      <a:pt x="1" y="973"/>
                    </a:cubicBezTo>
                    <a:cubicBezTo>
                      <a:pt x="1" y="1507"/>
                      <a:pt x="428" y="1935"/>
                      <a:pt x="963" y="1935"/>
                    </a:cubicBezTo>
                    <a:cubicBezTo>
                      <a:pt x="970" y="1935"/>
                      <a:pt x="977" y="1935"/>
                      <a:pt x="984" y="1935"/>
                    </a:cubicBezTo>
                    <a:cubicBezTo>
                      <a:pt x="1843" y="1935"/>
                      <a:pt x="2276" y="897"/>
                      <a:pt x="1657" y="296"/>
                    </a:cubicBezTo>
                    <a:cubicBezTo>
                      <a:pt x="1459" y="92"/>
                      <a:pt x="1213" y="0"/>
                      <a:pt x="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9"/>
              <p:cNvSpPr/>
              <p:nvPr/>
            </p:nvSpPr>
            <p:spPr>
              <a:xfrm>
                <a:off x="2568775" y="1588075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1"/>
                    </a:moveTo>
                    <a:cubicBezTo>
                      <a:pt x="299" y="1"/>
                      <a:pt x="1" y="243"/>
                      <a:pt x="1" y="614"/>
                    </a:cubicBezTo>
                    <a:cubicBezTo>
                      <a:pt x="1" y="953"/>
                      <a:pt x="268" y="1220"/>
                      <a:pt x="607" y="1238"/>
                    </a:cubicBezTo>
                    <a:cubicBezTo>
                      <a:pt x="1159" y="1238"/>
                      <a:pt x="1444" y="579"/>
                      <a:pt x="1052" y="187"/>
                    </a:cubicBezTo>
                    <a:cubicBezTo>
                      <a:pt x="923" y="58"/>
                      <a:pt x="766" y="1"/>
                      <a:pt x="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9"/>
              <p:cNvSpPr/>
              <p:nvPr/>
            </p:nvSpPr>
            <p:spPr>
              <a:xfrm>
                <a:off x="2559875" y="1579100"/>
                <a:ext cx="570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4" extrusionOk="0">
                    <a:moveTo>
                      <a:pt x="984" y="100"/>
                    </a:moveTo>
                    <a:cubicBezTo>
                      <a:pt x="1772" y="100"/>
                      <a:pt x="2169" y="1050"/>
                      <a:pt x="1622" y="1615"/>
                    </a:cubicBezTo>
                    <a:cubicBezTo>
                      <a:pt x="1438" y="1793"/>
                      <a:pt x="1213" y="1873"/>
                      <a:pt x="992" y="1873"/>
                    </a:cubicBezTo>
                    <a:cubicBezTo>
                      <a:pt x="531" y="1873"/>
                      <a:pt x="90" y="1522"/>
                      <a:pt x="90" y="991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1"/>
                    </a:moveTo>
                    <a:cubicBezTo>
                      <a:pt x="476" y="1"/>
                      <a:pt x="1" y="386"/>
                      <a:pt x="1" y="973"/>
                    </a:cubicBezTo>
                    <a:cubicBezTo>
                      <a:pt x="1" y="1508"/>
                      <a:pt x="428" y="1935"/>
                      <a:pt x="963" y="1953"/>
                    </a:cubicBezTo>
                    <a:cubicBezTo>
                      <a:pt x="1835" y="1953"/>
                      <a:pt x="2281" y="902"/>
                      <a:pt x="1657" y="296"/>
                    </a:cubicBezTo>
                    <a:cubicBezTo>
                      <a:pt x="1459" y="92"/>
                      <a:pt x="1213" y="1"/>
                      <a:pt x="9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9"/>
              <p:cNvSpPr/>
              <p:nvPr/>
            </p:nvSpPr>
            <p:spPr>
              <a:xfrm>
                <a:off x="2563450" y="1679125"/>
                <a:ext cx="356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8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3" y="1180"/>
                      <a:pt x="660" y="1238"/>
                      <a:pt x="813" y="1238"/>
                    </a:cubicBezTo>
                    <a:cubicBezTo>
                      <a:pt x="1127" y="1238"/>
                      <a:pt x="1425" y="995"/>
                      <a:pt x="1425" y="624"/>
                    </a:cubicBezTo>
                    <a:cubicBezTo>
                      <a:pt x="1425" y="286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9"/>
              <p:cNvSpPr/>
              <p:nvPr/>
            </p:nvSpPr>
            <p:spPr>
              <a:xfrm>
                <a:off x="2551425" y="1670225"/>
                <a:ext cx="565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50" extrusionOk="0">
                    <a:moveTo>
                      <a:pt x="1278" y="73"/>
                    </a:moveTo>
                    <a:cubicBezTo>
                      <a:pt x="1739" y="73"/>
                      <a:pt x="2186" y="437"/>
                      <a:pt x="2173" y="980"/>
                    </a:cubicBezTo>
                    <a:cubicBezTo>
                      <a:pt x="2173" y="1461"/>
                      <a:pt x="1782" y="1853"/>
                      <a:pt x="1301" y="1853"/>
                    </a:cubicBez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37" y="155"/>
                      <a:pt x="1059" y="73"/>
                      <a:pt x="1278" y="73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51"/>
                      <a:pt x="606" y="1657"/>
                    </a:cubicBezTo>
                    <a:cubicBezTo>
                      <a:pt x="802" y="1859"/>
                      <a:pt x="1045" y="1949"/>
                      <a:pt x="1284" y="1949"/>
                    </a:cubicBezTo>
                    <a:cubicBezTo>
                      <a:pt x="1782" y="1949"/>
                      <a:pt x="2263" y="1558"/>
                      <a:pt x="2263" y="980"/>
                    </a:cubicBezTo>
                    <a:cubicBezTo>
                      <a:pt x="2263" y="446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9"/>
              <p:cNvSpPr/>
              <p:nvPr/>
            </p:nvSpPr>
            <p:spPr>
              <a:xfrm>
                <a:off x="2563450" y="1767750"/>
                <a:ext cx="3565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4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0" y="1177"/>
                      <a:pt x="653" y="1234"/>
                      <a:pt x="803" y="1234"/>
                    </a:cubicBezTo>
                    <a:cubicBezTo>
                      <a:pt x="1121" y="1234"/>
                      <a:pt x="1425" y="982"/>
                      <a:pt x="1425" y="606"/>
                    </a:cubicBezTo>
                    <a:cubicBezTo>
                      <a:pt x="1425" y="268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9"/>
              <p:cNvSpPr/>
              <p:nvPr/>
            </p:nvSpPr>
            <p:spPr>
              <a:xfrm>
                <a:off x="2551425" y="1758850"/>
                <a:ext cx="5657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41" extrusionOk="0">
                    <a:moveTo>
                      <a:pt x="1284" y="69"/>
                    </a:moveTo>
                    <a:cubicBezTo>
                      <a:pt x="1738" y="69"/>
                      <a:pt x="2173" y="423"/>
                      <a:pt x="2173" y="962"/>
                    </a:cubicBezTo>
                    <a:cubicBezTo>
                      <a:pt x="2191" y="1461"/>
                      <a:pt x="1799" y="1853"/>
                      <a:pt x="1301" y="1871"/>
                    </a:cubicBezTo>
                    <a:lnTo>
                      <a:pt x="1301" y="1853"/>
                    </a:ln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40" y="153"/>
                      <a:pt x="1064" y="69"/>
                      <a:pt x="1284" y="69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34"/>
                      <a:pt x="606" y="1657"/>
                    </a:cubicBezTo>
                    <a:cubicBezTo>
                      <a:pt x="801" y="1853"/>
                      <a:pt x="1043" y="1941"/>
                      <a:pt x="1281" y="1941"/>
                    </a:cubicBezTo>
                    <a:cubicBezTo>
                      <a:pt x="1780" y="1941"/>
                      <a:pt x="2263" y="1554"/>
                      <a:pt x="2263" y="962"/>
                    </a:cubicBezTo>
                    <a:cubicBezTo>
                      <a:pt x="2263" y="428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39"/>
            <p:cNvGrpSpPr/>
            <p:nvPr/>
          </p:nvGrpSpPr>
          <p:grpSpPr>
            <a:xfrm>
              <a:off x="901100" y="956975"/>
              <a:ext cx="472550" cy="202200"/>
              <a:chOff x="1441900" y="2926313"/>
              <a:chExt cx="472550" cy="202200"/>
            </a:xfrm>
          </p:grpSpPr>
          <p:sp>
            <p:nvSpPr>
              <p:cNvPr id="573" name="Google Shape;573;p39"/>
              <p:cNvSpPr/>
              <p:nvPr/>
            </p:nvSpPr>
            <p:spPr>
              <a:xfrm>
                <a:off x="1441900" y="2926313"/>
                <a:ext cx="285500" cy="202200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88" fill="none" extrusionOk="0">
                    <a:moveTo>
                      <a:pt x="11420" y="0"/>
                    </a:moveTo>
                    <a:cubicBezTo>
                      <a:pt x="9140" y="0"/>
                      <a:pt x="7180" y="1639"/>
                      <a:pt x="6753" y="3884"/>
                    </a:cubicBezTo>
                    <a:cubicBezTo>
                      <a:pt x="5025" y="3403"/>
                      <a:pt x="3243" y="4436"/>
                      <a:pt x="2780" y="6164"/>
                    </a:cubicBezTo>
                    <a:cubicBezTo>
                      <a:pt x="1462" y="5594"/>
                      <a:pt x="1" y="6645"/>
                      <a:pt x="126" y="8088"/>
                    </a:cubicBezTo>
                    <a:lnTo>
                      <a:pt x="2994" y="80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9"/>
              <p:cNvSpPr/>
              <p:nvPr/>
            </p:nvSpPr>
            <p:spPr>
              <a:xfrm>
                <a:off x="1752325" y="2926313"/>
                <a:ext cx="356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535" fill="none" extrusionOk="0">
                    <a:moveTo>
                      <a:pt x="0" y="0"/>
                    </a:moveTo>
                    <a:cubicBezTo>
                      <a:pt x="0" y="0"/>
                      <a:pt x="998" y="107"/>
                      <a:pt x="1426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9"/>
              <p:cNvSpPr/>
              <p:nvPr/>
            </p:nvSpPr>
            <p:spPr>
              <a:xfrm>
                <a:off x="1540325" y="3127613"/>
                <a:ext cx="248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924" h="1" fill="none" extrusionOk="0">
                    <a:moveTo>
                      <a:pt x="1" y="0"/>
                    </a:moveTo>
                    <a:lnTo>
                      <a:pt x="992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9"/>
              <p:cNvSpPr/>
              <p:nvPr/>
            </p:nvSpPr>
            <p:spPr>
              <a:xfrm>
                <a:off x="1540325" y="3040313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586" y="1"/>
                    </a:moveTo>
                    <a:cubicBezTo>
                      <a:pt x="1586" y="1"/>
                      <a:pt x="428" y="108"/>
                      <a:pt x="1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9"/>
              <p:cNvSpPr/>
              <p:nvPr/>
            </p:nvSpPr>
            <p:spPr>
              <a:xfrm>
                <a:off x="1829375" y="3002013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0" y="357"/>
                    </a:moveTo>
                    <a:cubicBezTo>
                      <a:pt x="0" y="357"/>
                      <a:pt x="2102" y="1"/>
                      <a:pt x="3403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8" name="Google Shape;578;p39"/>
            <p:cNvGrpSpPr/>
            <p:nvPr/>
          </p:nvGrpSpPr>
          <p:grpSpPr>
            <a:xfrm>
              <a:off x="1280200" y="1078550"/>
              <a:ext cx="1043050" cy="1488400"/>
              <a:chOff x="910475" y="761863"/>
              <a:chExt cx="1043050" cy="1488400"/>
            </a:xfrm>
          </p:grpSpPr>
          <p:sp>
            <p:nvSpPr>
              <p:cNvPr id="579" name="Google Shape;579;p39"/>
              <p:cNvSpPr/>
              <p:nvPr/>
            </p:nvSpPr>
            <p:spPr>
              <a:xfrm>
                <a:off x="910475" y="761863"/>
                <a:ext cx="1043050" cy="1488400"/>
              </a:xfrm>
              <a:custGeom>
                <a:avLst/>
                <a:gdLst/>
                <a:ahLst/>
                <a:cxnLst/>
                <a:rect l="l" t="t" r="r" b="b"/>
                <a:pathLst>
                  <a:path w="41722" h="59536" fill="none" extrusionOk="0">
                    <a:moveTo>
                      <a:pt x="41722" y="8159"/>
                    </a:moveTo>
                    <a:lnTo>
                      <a:pt x="41722" y="57914"/>
                    </a:lnTo>
                    <a:cubicBezTo>
                      <a:pt x="41722" y="58805"/>
                      <a:pt x="40991" y="59536"/>
                      <a:pt x="40101" y="59536"/>
                    </a:cubicBezTo>
                    <a:lnTo>
                      <a:pt x="1622" y="59536"/>
                    </a:lnTo>
                    <a:cubicBezTo>
                      <a:pt x="731" y="59536"/>
                      <a:pt x="1" y="58805"/>
                      <a:pt x="1" y="57914"/>
                    </a:cubicBezTo>
                    <a:lnTo>
                      <a:pt x="1" y="1621"/>
                    </a:lnTo>
                    <a:cubicBezTo>
                      <a:pt x="1" y="730"/>
                      <a:pt x="731" y="0"/>
                      <a:pt x="1622" y="0"/>
                    </a:cubicBezTo>
                    <a:lnTo>
                      <a:pt x="325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9"/>
              <p:cNvSpPr/>
              <p:nvPr/>
            </p:nvSpPr>
            <p:spPr>
              <a:xfrm>
                <a:off x="1723250" y="761863"/>
                <a:ext cx="224500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8249" fill="none" extrusionOk="0">
                    <a:moveTo>
                      <a:pt x="1" y="0"/>
                    </a:moveTo>
                    <a:lnTo>
                      <a:pt x="1" y="6645"/>
                    </a:lnTo>
                    <a:cubicBezTo>
                      <a:pt x="1" y="7518"/>
                      <a:pt x="713" y="8248"/>
                      <a:pt x="1604" y="8248"/>
                    </a:cubicBezTo>
                    <a:lnTo>
                      <a:pt x="8979" y="82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9"/>
              <p:cNvSpPr/>
              <p:nvPr/>
            </p:nvSpPr>
            <p:spPr>
              <a:xfrm>
                <a:off x="1051650" y="10624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9"/>
              <p:cNvSpPr/>
              <p:nvPr/>
            </p:nvSpPr>
            <p:spPr>
              <a:xfrm>
                <a:off x="1051650" y="11626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9"/>
              <p:cNvSpPr/>
              <p:nvPr/>
            </p:nvSpPr>
            <p:spPr>
              <a:xfrm>
                <a:off x="1051650" y="1262888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9"/>
              <p:cNvSpPr/>
              <p:nvPr/>
            </p:nvSpPr>
            <p:spPr>
              <a:xfrm>
                <a:off x="1051650" y="13630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9"/>
              <p:cNvSpPr/>
              <p:nvPr/>
            </p:nvSpPr>
            <p:spPr>
              <a:xfrm>
                <a:off x="1051650" y="14632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9"/>
              <p:cNvSpPr/>
              <p:nvPr/>
            </p:nvSpPr>
            <p:spPr>
              <a:xfrm>
                <a:off x="1051650" y="15634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9"/>
              <p:cNvSpPr/>
              <p:nvPr/>
            </p:nvSpPr>
            <p:spPr>
              <a:xfrm>
                <a:off x="1051650" y="1663713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9"/>
              <p:cNvSpPr/>
              <p:nvPr/>
            </p:nvSpPr>
            <p:spPr>
              <a:xfrm>
                <a:off x="1051650" y="1782613"/>
                <a:ext cx="3153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2614" h="892" fill="none" extrusionOk="0">
                    <a:moveTo>
                      <a:pt x="1" y="1"/>
                    </a:moveTo>
                    <a:lnTo>
                      <a:pt x="12613" y="1"/>
                    </a:lnTo>
                    <a:lnTo>
                      <a:pt x="12613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9"/>
              <p:cNvSpPr/>
              <p:nvPr/>
            </p:nvSpPr>
            <p:spPr>
              <a:xfrm>
                <a:off x="1051650" y="1990163"/>
                <a:ext cx="39327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5731" fill="none" extrusionOk="0">
                    <a:moveTo>
                      <a:pt x="1" y="0"/>
                    </a:moveTo>
                    <a:lnTo>
                      <a:pt x="1573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" name="Google Shape;590;p39"/>
            <p:cNvGrpSpPr/>
            <p:nvPr/>
          </p:nvGrpSpPr>
          <p:grpSpPr>
            <a:xfrm>
              <a:off x="1941575" y="2024713"/>
              <a:ext cx="875600" cy="1088925"/>
              <a:chOff x="5962175" y="478150"/>
              <a:chExt cx="875600" cy="1088925"/>
            </a:xfrm>
          </p:grpSpPr>
          <p:sp>
            <p:nvSpPr>
              <p:cNvPr id="591" name="Google Shape;591;p39"/>
              <p:cNvSpPr/>
              <p:nvPr/>
            </p:nvSpPr>
            <p:spPr>
              <a:xfrm>
                <a:off x="6095350" y="582825"/>
                <a:ext cx="504600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20184" h="20184" extrusionOk="0">
                    <a:moveTo>
                      <a:pt x="10083" y="0"/>
                    </a:moveTo>
                    <a:lnTo>
                      <a:pt x="10083" y="0"/>
                    </a:lnTo>
                    <a:cubicBezTo>
                      <a:pt x="15659" y="18"/>
                      <a:pt x="20166" y="4525"/>
                      <a:pt x="20184" y="10101"/>
                    </a:cubicBezTo>
                    <a:lnTo>
                      <a:pt x="20184" y="10101"/>
                    </a:lnTo>
                    <a:cubicBezTo>
                      <a:pt x="20166" y="15659"/>
                      <a:pt x="15659" y="20166"/>
                      <a:pt x="10083" y="20184"/>
                    </a:cubicBezTo>
                    <a:lnTo>
                      <a:pt x="10083" y="20184"/>
                    </a:lnTo>
                    <a:cubicBezTo>
                      <a:pt x="4525" y="20166"/>
                      <a:pt x="0" y="15659"/>
                      <a:pt x="0" y="10101"/>
                    </a:cubicBezTo>
                    <a:lnTo>
                      <a:pt x="0" y="10101"/>
                    </a:lnTo>
                    <a:cubicBezTo>
                      <a:pt x="0" y="4525"/>
                      <a:pt x="4525" y="18"/>
                      <a:pt x="1008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9"/>
              <p:cNvSpPr/>
              <p:nvPr/>
            </p:nvSpPr>
            <p:spPr>
              <a:xfrm>
                <a:off x="6501075" y="1086075"/>
                <a:ext cx="1456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5826" h="7465" extrusionOk="0">
                    <a:moveTo>
                      <a:pt x="0" y="1176"/>
                    </a:moveTo>
                    <a:lnTo>
                      <a:pt x="1888" y="0"/>
                    </a:lnTo>
                    <a:lnTo>
                      <a:pt x="5825" y="6289"/>
                    </a:lnTo>
                    <a:lnTo>
                      <a:pt x="3937" y="74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9"/>
              <p:cNvSpPr/>
              <p:nvPr/>
            </p:nvSpPr>
            <p:spPr>
              <a:xfrm>
                <a:off x="5962175" y="478150"/>
                <a:ext cx="742450" cy="742000"/>
              </a:xfrm>
              <a:custGeom>
                <a:avLst/>
                <a:gdLst/>
                <a:ahLst/>
                <a:cxnLst/>
                <a:rect l="l" t="t" r="r" b="b"/>
                <a:pathLst>
                  <a:path w="29698" h="29680" extrusionOk="0">
                    <a:moveTo>
                      <a:pt x="15410" y="1"/>
                    </a:moveTo>
                    <a:cubicBezTo>
                      <a:pt x="9638" y="1"/>
                      <a:pt x="4419" y="3475"/>
                      <a:pt x="2210" y="8819"/>
                    </a:cubicBezTo>
                    <a:cubicBezTo>
                      <a:pt x="1" y="14146"/>
                      <a:pt x="1230" y="20291"/>
                      <a:pt x="5309" y="24371"/>
                    </a:cubicBezTo>
                    <a:cubicBezTo>
                      <a:pt x="9389" y="28468"/>
                      <a:pt x="15535" y="29680"/>
                      <a:pt x="20879" y="27471"/>
                    </a:cubicBezTo>
                    <a:cubicBezTo>
                      <a:pt x="26206" y="25262"/>
                      <a:pt x="29697" y="20060"/>
                      <a:pt x="29697" y="14288"/>
                    </a:cubicBezTo>
                    <a:cubicBezTo>
                      <a:pt x="29697" y="6396"/>
                      <a:pt x="23302" y="1"/>
                      <a:pt x="15410" y="1"/>
                    </a:cubicBezTo>
                    <a:close/>
                    <a:moveTo>
                      <a:pt x="15410" y="24068"/>
                    </a:moveTo>
                    <a:cubicBezTo>
                      <a:pt x="11455" y="24068"/>
                      <a:pt x="7875" y="21681"/>
                      <a:pt x="6360" y="18029"/>
                    </a:cubicBezTo>
                    <a:cubicBezTo>
                      <a:pt x="4846" y="14359"/>
                      <a:pt x="5684" y="10155"/>
                      <a:pt x="8480" y="7358"/>
                    </a:cubicBezTo>
                    <a:cubicBezTo>
                      <a:pt x="11277" y="4544"/>
                      <a:pt x="15499" y="3706"/>
                      <a:pt x="19151" y="5221"/>
                    </a:cubicBezTo>
                    <a:cubicBezTo>
                      <a:pt x="22821" y="6735"/>
                      <a:pt x="25208" y="10315"/>
                      <a:pt x="25208" y="14270"/>
                    </a:cubicBezTo>
                    <a:cubicBezTo>
                      <a:pt x="25208" y="19686"/>
                      <a:pt x="20826" y="24068"/>
                      <a:pt x="15410" y="240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9"/>
              <p:cNvSpPr/>
              <p:nvPr/>
            </p:nvSpPr>
            <p:spPr>
              <a:xfrm>
                <a:off x="6581675" y="1224575"/>
                <a:ext cx="256100" cy="342500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13700" extrusionOk="0">
                    <a:moveTo>
                      <a:pt x="9086" y="13148"/>
                    </a:moveTo>
                    <a:lnTo>
                      <a:pt x="9086" y="13148"/>
                    </a:lnTo>
                    <a:cubicBezTo>
                      <a:pt x="8177" y="13700"/>
                      <a:pt x="6984" y="13433"/>
                      <a:pt x="6414" y="12542"/>
                    </a:cubicBezTo>
                    <a:lnTo>
                      <a:pt x="571" y="3243"/>
                    </a:lnTo>
                    <a:cubicBezTo>
                      <a:pt x="1" y="2334"/>
                      <a:pt x="286" y="1141"/>
                      <a:pt x="1194" y="571"/>
                    </a:cubicBezTo>
                    <a:lnTo>
                      <a:pt x="1194" y="571"/>
                    </a:lnTo>
                    <a:cubicBezTo>
                      <a:pt x="2085" y="1"/>
                      <a:pt x="3278" y="286"/>
                      <a:pt x="3848" y="1176"/>
                    </a:cubicBezTo>
                    <a:lnTo>
                      <a:pt x="9692" y="10476"/>
                    </a:lnTo>
                    <a:cubicBezTo>
                      <a:pt x="10244" y="11384"/>
                      <a:pt x="9977" y="12578"/>
                      <a:pt x="9086" y="131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9"/>
              <p:cNvSpPr/>
              <p:nvPr/>
            </p:nvSpPr>
            <p:spPr>
              <a:xfrm>
                <a:off x="6203125" y="760525"/>
                <a:ext cx="320675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12827" h="7429" extrusionOk="0">
                    <a:moveTo>
                      <a:pt x="0" y="4525"/>
                    </a:moveTo>
                    <a:lnTo>
                      <a:pt x="2494" y="7429"/>
                    </a:lnTo>
                    <a:cubicBezTo>
                      <a:pt x="2494" y="7429"/>
                      <a:pt x="5558" y="1782"/>
                      <a:pt x="12827" y="0"/>
                    </a:cubicBezTo>
                    <a:cubicBezTo>
                      <a:pt x="12827" y="0"/>
                      <a:pt x="6039" y="89"/>
                      <a:pt x="2334" y="60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39"/>
            <p:cNvGrpSpPr/>
            <p:nvPr/>
          </p:nvGrpSpPr>
          <p:grpSpPr>
            <a:xfrm>
              <a:off x="807106" y="1645871"/>
              <a:ext cx="612965" cy="612965"/>
              <a:chOff x="5208200" y="980975"/>
              <a:chExt cx="440475" cy="440475"/>
            </a:xfrm>
          </p:grpSpPr>
          <p:sp>
            <p:nvSpPr>
              <p:cNvPr id="597" name="Google Shape;597;p39"/>
              <p:cNvSpPr/>
              <p:nvPr/>
            </p:nvSpPr>
            <p:spPr>
              <a:xfrm>
                <a:off x="5208200" y="980975"/>
                <a:ext cx="197300" cy="199975"/>
              </a:xfrm>
              <a:custGeom>
                <a:avLst/>
                <a:gdLst/>
                <a:ahLst/>
                <a:cxnLst/>
                <a:rect l="l" t="t" r="r" b="b"/>
                <a:pathLst>
                  <a:path w="7892" h="7999" extrusionOk="0">
                    <a:moveTo>
                      <a:pt x="7892" y="0"/>
                    </a:moveTo>
                    <a:cubicBezTo>
                      <a:pt x="3510" y="72"/>
                      <a:pt x="0" y="3617"/>
                      <a:pt x="0" y="7999"/>
                    </a:cubicBezTo>
                    <a:lnTo>
                      <a:pt x="7892" y="7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9"/>
              <p:cNvSpPr/>
              <p:nvPr/>
            </p:nvSpPr>
            <p:spPr>
              <a:xfrm>
                <a:off x="5233125" y="1005900"/>
                <a:ext cx="415550" cy="415550"/>
              </a:xfrm>
              <a:custGeom>
                <a:avLst/>
                <a:gdLst/>
                <a:ahLst/>
                <a:cxnLst/>
                <a:rect l="l" t="t" r="r" b="b"/>
                <a:pathLst>
                  <a:path w="16622" h="16622" extrusionOk="0">
                    <a:moveTo>
                      <a:pt x="7999" y="1"/>
                    </a:moveTo>
                    <a:lnTo>
                      <a:pt x="7892" y="1"/>
                    </a:lnTo>
                    <a:lnTo>
                      <a:pt x="7892" y="8000"/>
                    </a:lnTo>
                    <a:lnTo>
                      <a:pt x="1" y="8000"/>
                    </a:lnTo>
                    <a:cubicBezTo>
                      <a:pt x="1" y="11242"/>
                      <a:pt x="1960" y="14145"/>
                      <a:pt x="4935" y="15392"/>
                    </a:cubicBezTo>
                    <a:cubicBezTo>
                      <a:pt x="7928" y="16622"/>
                      <a:pt x="11366" y="15945"/>
                      <a:pt x="13664" y="13647"/>
                    </a:cubicBezTo>
                    <a:cubicBezTo>
                      <a:pt x="15945" y="11366"/>
                      <a:pt x="16621" y="7928"/>
                      <a:pt x="15392" y="4935"/>
                    </a:cubicBezTo>
                    <a:cubicBezTo>
                      <a:pt x="14145" y="1943"/>
                      <a:pt x="11242" y="1"/>
                      <a:pt x="79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9" name="Google Shape;599;p39"/>
            <p:cNvSpPr/>
            <p:nvPr/>
          </p:nvSpPr>
          <p:spPr>
            <a:xfrm>
              <a:off x="1280188" y="3106043"/>
              <a:ext cx="140247" cy="140224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1592388" y="2738300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2585538" y="1004156"/>
              <a:ext cx="107827" cy="107819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 rot="-1685758">
              <a:off x="1054253" y="3042997"/>
              <a:ext cx="59549" cy="60168"/>
            </a:xfrm>
            <a:custGeom>
              <a:avLst/>
              <a:gdLst/>
              <a:ahLst/>
              <a:cxnLst/>
              <a:rect l="l" t="t" r="r" b="b"/>
              <a:pathLst>
                <a:path w="1729" h="1747" fill="none" extrusionOk="0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" name="Google Shape;603;p39"/>
            <p:cNvGrpSpPr/>
            <p:nvPr/>
          </p:nvGrpSpPr>
          <p:grpSpPr>
            <a:xfrm>
              <a:off x="299357" y="3264591"/>
              <a:ext cx="953591" cy="334099"/>
              <a:chOff x="2271950" y="2722775"/>
              <a:chExt cx="575875" cy="201775"/>
            </a:xfrm>
          </p:grpSpPr>
          <p:sp>
            <p:nvSpPr>
              <p:cNvPr id="604" name="Google Shape;604;p39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9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9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9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9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" name="Google Shape;609;p39"/>
            <p:cNvGrpSpPr/>
            <p:nvPr/>
          </p:nvGrpSpPr>
          <p:grpSpPr>
            <a:xfrm>
              <a:off x="2710772" y="1830439"/>
              <a:ext cx="695830" cy="243805"/>
              <a:chOff x="2271950" y="2722775"/>
              <a:chExt cx="575875" cy="201775"/>
            </a:xfrm>
          </p:grpSpPr>
          <p:sp>
            <p:nvSpPr>
              <p:cNvPr id="610" name="Google Shape;610;p39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9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9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9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9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39"/>
            <p:cNvSpPr/>
            <p:nvPr/>
          </p:nvSpPr>
          <p:spPr>
            <a:xfrm>
              <a:off x="505976" y="2408303"/>
              <a:ext cx="416654" cy="491569"/>
            </a:xfrm>
            <a:custGeom>
              <a:avLst/>
              <a:gdLst/>
              <a:ahLst/>
              <a:cxnLst/>
              <a:rect l="l" t="t" r="r" b="b"/>
              <a:pathLst>
                <a:path w="6040" h="7126" extrusionOk="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3007526" y="1135838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3170038" y="2791388"/>
              <a:ext cx="107827" cy="108491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 rot="7201932">
              <a:off x="2008862" y="3174640"/>
              <a:ext cx="371928" cy="370031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175901" y="3987622"/>
              <a:ext cx="213431" cy="213401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 rot="7198898">
              <a:off x="1348924" y="3430306"/>
              <a:ext cx="700377" cy="696805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39"/>
          <p:cNvSpPr/>
          <p:nvPr/>
        </p:nvSpPr>
        <p:spPr>
          <a:xfrm rot="-1685758">
            <a:off x="4132391" y="3763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cxnSp>
        <p:nvCxnSpPr>
          <p:cNvPr id="623" name="Google Shape;623;p39"/>
          <p:cNvCxnSpPr/>
          <p:nvPr/>
        </p:nvCxnSpPr>
        <p:spPr>
          <a:xfrm>
            <a:off x="4600575" y="2314563"/>
            <a:ext cx="382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rId5" action="ppaction://hlinksldjump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CONTACT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09C226-04BC-2AC4-308D-07FB18E430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537" y="776029"/>
            <a:ext cx="7758424" cy="35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69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/>
          <p:nvPr/>
        </p:nvSpPr>
        <p:spPr>
          <a:xfrm>
            <a:off x="4651513" y="16458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694800" y="41483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 rot="-1685758">
            <a:off x="4258316" y="9674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39"/>
          <p:cNvGrpSpPr/>
          <p:nvPr/>
        </p:nvGrpSpPr>
        <p:grpSpPr>
          <a:xfrm>
            <a:off x="716040" y="903261"/>
            <a:ext cx="3107245" cy="3299166"/>
            <a:chOff x="299357" y="956975"/>
            <a:chExt cx="3107245" cy="3299166"/>
          </a:xfrm>
        </p:grpSpPr>
        <p:grpSp>
          <p:nvGrpSpPr>
            <p:cNvPr id="561" name="Google Shape;561;p39"/>
            <p:cNvGrpSpPr/>
            <p:nvPr/>
          </p:nvGrpSpPr>
          <p:grpSpPr>
            <a:xfrm>
              <a:off x="2494950" y="1297100"/>
              <a:ext cx="65475" cy="397950"/>
              <a:chOff x="2551425" y="1409425"/>
              <a:chExt cx="65475" cy="397950"/>
            </a:xfrm>
          </p:grpSpPr>
          <p:sp>
            <p:nvSpPr>
              <p:cNvPr id="562" name="Google Shape;562;p39"/>
              <p:cNvSpPr/>
              <p:nvPr/>
            </p:nvSpPr>
            <p:spPr>
              <a:xfrm>
                <a:off x="2568775" y="1499550"/>
                <a:ext cx="3610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4" extrusionOk="0">
                    <a:moveTo>
                      <a:pt x="621" y="0"/>
                    </a:moveTo>
                    <a:cubicBezTo>
                      <a:pt x="304" y="0"/>
                      <a:pt x="1" y="248"/>
                      <a:pt x="1" y="610"/>
                    </a:cubicBezTo>
                    <a:cubicBezTo>
                      <a:pt x="1" y="949"/>
                      <a:pt x="268" y="1234"/>
                      <a:pt x="607" y="1234"/>
                    </a:cubicBezTo>
                    <a:cubicBezTo>
                      <a:pt x="1159" y="1234"/>
                      <a:pt x="1444" y="575"/>
                      <a:pt x="1052" y="183"/>
                    </a:cubicBezTo>
                    <a:cubicBezTo>
                      <a:pt x="926" y="56"/>
                      <a:pt x="772" y="0"/>
                      <a:pt x="6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9"/>
              <p:cNvSpPr/>
              <p:nvPr/>
            </p:nvSpPr>
            <p:spPr>
              <a:xfrm>
                <a:off x="2559875" y="1490575"/>
                <a:ext cx="5702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0" extrusionOk="0">
                    <a:moveTo>
                      <a:pt x="984" y="96"/>
                    </a:moveTo>
                    <a:cubicBezTo>
                      <a:pt x="1772" y="96"/>
                      <a:pt x="2169" y="1046"/>
                      <a:pt x="1622" y="1611"/>
                    </a:cubicBezTo>
                    <a:cubicBezTo>
                      <a:pt x="1435" y="1797"/>
                      <a:pt x="1207" y="1880"/>
                      <a:pt x="984" y="1880"/>
                    </a:cubicBezTo>
                    <a:cubicBezTo>
                      <a:pt x="525" y="1880"/>
                      <a:pt x="90" y="1527"/>
                      <a:pt x="90" y="987"/>
                    </a:cubicBezTo>
                    <a:cubicBezTo>
                      <a:pt x="90" y="488"/>
                      <a:pt x="482" y="96"/>
                      <a:pt x="963" y="96"/>
                    </a:cubicBezTo>
                    <a:cubicBezTo>
                      <a:pt x="970" y="96"/>
                      <a:pt x="977" y="96"/>
                      <a:pt x="984" y="96"/>
                    </a:cubicBezTo>
                    <a:close/>
                    <a:moveTo>
                      <a:pt x="979" y="0"/>
                    </a:moveTo>
                    <a:cubicBezTo>
                      <a:pt x="481" y="0"/>
                      <a:pt x="1" y="391"/>
                      <a:pt x="1" y="969"/>
                    </a:cubicBezTo>
                    <a:cubicBezTo>
                      <a:pt x="1" y="1504"/>
                      <a:pt x="428" y="1949"/>
                      <a:pt x="963" y="1949"/>
                    </a:cubicBezTo>
                    <a:cubicBezTo>
                      <a:pt x="1835" y="1949"/>
                      <a:pt x="2281" y="898"/>
                      <a:pt x="1657" y="292"/>
                    </a:cubicBezTo>
                    <a:cubicBezTo>
                      <a:pt x="1461" y="90"/>
                      <a:pt x="1218" y="0"/>
                      <a:pt x="9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9"/>
              <p:cNvSpPr/>
              <p:nvPr/>
            </p:nvSpPr>
            <p:spPr>
              <a:xfrm>
                <a:off x="2568775" y="1418400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0"/>
                    </a:moveTo>
                    <a:cubicBezTo>
                      <a:pt x="299" y="0"/>
                      <a:pt x="1" y="243"/>
                      <a:pt x="1" y="614"/>
                    </a:cubicBezTo>
                    <a:cubicBezTo>
                      <a:pt x="1" y="952"/>
                      <a:pt x="268" y="1220"/>
                      <a:pt x="607" y="1238"/>
                    </a:cubicBezTo>
                    <a:cubicBezTo>
                      <a:pt x="1159" y="1238"/>
                      <a:pt x="1444" y="578"/>
                      <a:pt x="1052" y="186"/>
                    </a:cubicBezTo>
                    <a:cubicBezTo>
                      <a:pt x="923" y="58"/>
                      <a:pt x="766" y="0"/>
                      <a:pt x="6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9"/>
              <p:cNvSpPr/>
              <p:nvPr/>
            </p:nvSpPr>
            <p:spPr>
              <a:xfrm>
                <a:off x="2559875" y="1409425"/>
                <a:ext cx="5690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1936" extrusionOk="0">
                    <a:moveTo>
                      <a:pt x="984" y="100"/>
                    </a:moveTo>
                    <a:cubicBezTo>
                      <a:pt x="1772" y="100"/>
                      <a:pt x="2169" y="1049"/>
                      <a:pt x="1604" y="1614"/>
                    </a:cubicBezTo>
                    <a:cubicBezTo>
                      <a:pt x="1426" y="1798"/>
                      <a:pt x="1204" y="1880"/>
                      <a:pt x="985" y="1880"/>
                    </a:cubicBezTo>
                    <a:cubicBezTo>
                      <a:pt x="524" y="1880"/>
                      <a:pt x="78" y="1517"/>
                      <a:pt x="90" y="973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0"/>
                    </a:moveTo>
                    <a:cubicBezTo>
                      <a:pt x="476" y="0"/>
                      <a:pt x="1" y="386"/>
                      <a:pt x="1" y="973"/>
                    </a:cubicBezTo>
                    <a:cubicBezTo>
                      <a:pt x="1" y="1507"/>
                      <a:pt x="428" y="1935"/>
                      <a:pt x="963" y="1935"/>
                    </a:cubicBezTo>
                    <a:cubicBezTo>
                      <a:pt x="970" y="1935"/>
                      <a:pt x="977" y="1935"/>
                      <a:pt x="984" y="1935"/>
                    </a:cubicBezTo>
                    <a:cubicBezTo>
                      <a:pt x="1843" y="1935"/>
                      <a:pt x="2276" y="897"/>
                      <a:pt x="1657" y="296"/>
                    </a:cubicBezTo>
                    <a:cubicBezTo>
                      <a:pt x="1459" y="92"/>
                      <a:pt x="1213" y="0"/>
                      <a:pt x="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9"/>
              <p:cNvSpPr/>
              <p:nvPr/>
            </p:nvSpPr>
            <p:spPr>
              <a:xfrm>
                <a:off x="2568775" y="1588075"/>
                <a:ext cx="3610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38" extrusionOk="0">
                    <a:moveTo>
                      <a:pt x="613" y="1"/>
                    </a:moveTo>
                    <a:cubicBezTo>
                      <a:pt x="299" y="1"/>
                      <a:pt x="1" y="243"/>
                      <a:pt x="1" y="614"/>
                    </a:cubicBezTo>
                    <a:cubicBezTo>
                      <a:pt x="1" y="953"/>
                      <a:pt x="268" y="1220"/>
                      <a:pt x="607" y="1238"/>
                    </a:cubicBezTo>
                    <a:cubicBezTo>
                      <a:pt x="1159" y="1238"/>
                      <a:pt x="1444" y="579"/>
                      <a:pt x="1052" y="187"/>
                    </a:cubicBezTo>
                    <a:cubicBezTo>
                      <a:pt x="923" y="58"/>
                      <a:pt x="766" y="1"/>
                      <a:pt x="6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9"/>
              <p:cNvSpPr/>
              <p:nvPr/>
            </p:nvSpPr>
            <p:spPr>
              <a:xfrm>
                <a:off x="2559875" y="1579100"/>
                <a:ext cx="570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954" extrusionOk="0">
                    <a:moveTo>
                      <a:pt x="984" y="100"/>
                    </a:moveTo>
                    <a:cubicBezTo>
                      <a:pt x="1772" y="100"/>
                      <a:pt x="2169" y="1050"/>
                      <a:pt x="1622" y="1615"/>
                    </a:cubicBezTo>
                    <a:cubicBezTo>
                      <a:pt x="1438" y="1793"/>
                      <a:pt x="1213" y="1873"/>
                      <a:pt x="992" y="1873"/>
                    </a:cubicBezTo>
                    <a:cubicBezTo>
                      <a:pt x="531" y="1873"/>
                      <a:pt x="90" y="1522"/>
                      <a:pt x="90" y="991"/>
                    </a:cubicBezTo>
                    <a:cubicBezTo>
                      <a:pt x="90" y="492"/>
                      <a:pt x="482" y="100"/>
                      <a:pt x="963" y="100"/>
                    </a:cubicBezTo>
                    <a:cubicBezTo>
                      <a:pt x="970" y="100"/>
                      <a:pt x="977" y="100"/>
                      <a:pt x="984" y="100"/>
                    </a:cubicBezTo>
                    <a:close/>
                    <a:moveTo>
                      <a:pt x="971" y="1"/>
                    </a:moveTo>
                    <a:cubicBezTo>
                      <a:pt x="476" y="1"/>
                      <a:pt x="1" y="386"/>
                      <a:pt x="1" y="973"/>
                    </a:cubicBezTo>
                    <a:cubicBezTo>
                      <a:pt x="1" y="1508"/>
                      <a:pt x="428" y="1935"/>
                      <a:pt x="963" y="1953"/>
                    </a:cubicBezTo>
                    <a:cubicBezTo>
                      <a:pt x="1835" y="1953"/>
                      <a:pt x="2281" y="902"/>
                      <a:pt x="1657" y="296"/>
                    </a:cubicBezTo>
                    <a:cubicBezTo>
                      <a:pt x="1459" y="92"/>
                      <a:pt x="1213" y="1"/>
                      <a:pt x="9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9"/>
              <p:cNvSpPr/>
              <p:nvPr/>
            </p:nvSpPr>
            <p:spPr>
              <a:xfrm>
                <a:off x="2563450" y="1679125"/>
                <a:ext cx="356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8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3" y="1180"/>
                      <a:pt x="660" y="1238"/>
                      <a:pt x="813" y="1238"/>
                    </a:cubicBezTo>
                    <a:cubicBezTo>
                      <a:pt x="1127" y="1238"/>
                      <a:pt x="1425" y="995"/>
                      <a:pt x="1425" y="624"/>
                    </a:cubicBezTo>
                    <a:cubicBezTo>
                      <a:pt x="1425" y="286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9"/>
              <p:cNvSpPr/>
              <p:nvPr/>
            </p:nvSpPr>
            <p:spPr>
              <a:xfrm>
                <a:off x="2551425" y="1670225"/>
                <a:ext cx="565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50" extrusionOk="0">
                    <a:moveTo>
                      <a:pt x="1278" y="73"/>
                    </a:moveTo>
                    <a:cubicBezTo>
                      <a:pt x="1739" y="73"/>
                      <a:pt x="2186" y="437"/>
                      <a:pt x="2173" y="980"/>
                    </a:cubicBezTo>
                    <a:cubicBezTo>
                      <a:pt x="2173" y="1461"/>
                      <a:pt x="1782" y="1853"/>
                      <a:pt x="1301" y="1853"/>
                    </a:cubicBez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37" y="155"/>
                      <a:pt x="1059" y="73"/>
                      <a:pt x="1278" y="73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51"/>
                      <a:pt x="606" y="1657"/>
                    </a:cubicBezTo>
                    <a:cubicBezTo>
                      <a:pt x="802" y="1859"/>
                      <a:pt x="1045" y="1949"/>
                      <a:pt x="1284" y="1949"/>
                    </a:cubicBezTo>
                    <a:cubicBezTo>
                      <a:pt x="1782" y="1949"/>
                      <a:pt x="2263" y="1558"/>
                      <a:pt x="2263" y="980"/>
                    </a:cubicBezTo>
                    <a:cubicBezTo>
                      <a:pt x="2263" y="446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9"/>
              <p:cNvSpPr/>
              <p:nvPr/>
            </p:nvSpPr>
            <p:spPr>
              <a:xfrm>
                <a:off x="2563450" y="1767750"/>
                <a:ext cx="35650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1234" extrusionOk="0">
                    <a:moveTo>
                      <a:pt x="820" y="1"/>
                    </a:moveTo>
                    <a:cubicBezTo>
                      <a:pt x="267" y="1"/>
                      <a:pt x="0" y="660"/>
                      <a:pt x="374" y="1052"/>
                    </a:cubicBezTo>
                    <a:cubicBezTo>
                      <a:pt x="500" y="1177"/>
                      <a:pt x="653" y="1234"/>
                      <a:pt x="803" y="1234"/>
                    </a:cubicBezTo>
                    <a:cubicBezTo>
                      <a:pt x="1121" y="1234"/>
                      <a:pt x="1425" y="982"/>
                      <a:pt x="1425" y="606"/>
                    </a:cubicBezTo>
                    <a:cubicBezTo>
                      <a:pt x="1425" y="268"/>
                      <a:pt x="1158" y="1"/>
                      <a:pt x="8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9"/>
              <p:cNvSpPr/>
              <p:nvPr/>
            </p:nvSpPr>
            <p:spPr>
              <a:xfrm>
                <a:off x="2551425" y="1758850"/>
                <a:ext cx="5657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941" extrusionOk="0">
                    <a:moveTo>
                      <a:pt x="1284" y="69"/>
                    </a:moveTo>
                    <a:cubicBezTo>
                      <a:pt x="1738" y="69"/>
                      <a:pt x="2173" y="423"/>
                      <a:pt x="2173" y="962"/>
                    </a:cubicBezTo>
                    <a:cubicBezTo>
                      <a:pt x="2191" y="1461"/>
                      <a:pt x="1799" y="1853"/>
                      <a:pt x="1301" y="1871"/>
                    </a:cubicBezTo>
                    <a:lnTo>
                      <a:pt x="1301" y="1853"/>
                    </a:lnTo>
                    <a:cubicBezTo>
                      <a:pt x="1293" y="1853"/>
                      <a:pt x="1286" y="1853"/>
                      <a:pt x="1279" y="1853"/>
                    </a:cubicBezTo>
                    <a:cubicBezTo>
                      <a:pt x="491" y="1853"/>
                      <a:pt x="94" y="904"/>
                      <a:pt x="659" y="339"/>
                    </a:cubicBezTo>
                    <a:cubicBezTo>
                      <a:pt x="840" y="153"/>
                      <a:pt x="1064" y="69"/>
                      <a:pt x="1284" y="69"/>
                    </a:cubicBezTo>
                    <a:close/>
                    <a:moveTo>
                      <a:pt x="1301" y="0"/>
                    </a:moveTo>
                    <a:cubicBezTo>
                      <a:pt x="428" y="0"/>
                      <a:pt x="0" y="1034"/>
                      <a:pt x="606" y="1657"/>
                    </a:cubicBezTo>
                    <a:cubicBezTo>
                      <a:pt x="801" y="1853"/>
                      <a:pt x="1043" y="1941"/>
                      <a:pt x="1281" y="1941"/>
                    </a:cubicBezTo>
                    <a:cubicBezTo>
                      <a:pt x="1780" y="1941"/>
                      <a:pt x="2263" y="1554"/>
                      <a:pt x="2263" y="962"/>
                    </a:cubicBezTo>
                    <a:cubicBezTo>
                      <a:pt x="2263" y="428"/>
                      <a:pt x="1835" y="0"/>
                      <a:pt x="13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39"/>
            <p:cNvGrpSpPr/>
            <p:nvPr/>
          </p:nvGrpSpPr>
          <p:grpSpPr>
            <a:xfrm>
              <a:off x="901100" y="956975"/>
              <a:ext cx="472550" cy="202200"/>
              <a:chOff x="1441900" y="2926313"/>
              <a:chExt cx="472550" cy="202200"/>
            </a:xfrm>
          </p:grpSpPr>
          <p:sp>
            <p:nvSpPr>
              <p:cNvPr id="573" name="Google Shape;573;p39"/>
              <p:cNvSpPr/>
              <p:nvPr/>
            </p:nvSpPr>
            <p:spPr>
              <a:xfrm>
                <a:off x="1441900" y="2926313"/>
                <a:ext cx="285500" cy="202200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88" fill="none" extrusionOk="0">
                    <a:moveTo>
                      <a:pt x="11420" y="0"/>
                    </a:moveTo>
                    <a:cubicBezTo>
                      <a:pt x="9140" y="0"/>
                      <a:pt x="7180" y="1639"/>
                      <a:pt x="6753" y="3884"/>
                    </a:cubicBezTo>
                    <a:cubicBezTo>
                      <a:pt x="5025" y="3403"/>
                      <a:pt x="3243" y="4436"/>
                      <a:pt x="2780" y="6164"/>
                    </a:cubicBezTo>
                    <a:cubicBezTo>
                      <a:pt x="1462" y="5594"/>
                      <a:pt x="1" y="6645"/>
                      <a:pt x="126" y="8088"/>
                    </a:cubicBezTo>
                    <a:lnTo>
                      <a:pt x="2994" y="80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9"/>
              <p:cNvSpPr/>
              <p:nvPr/>
            </p:nvSpPr>
            <p:spPr>
              <a:xfrm>
                <a:off x="1752325" y="2926313"/>
                <a:ext cx="356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26" h="535" fill="none" extrusionOk="0">
                    <a:moveTo>
                      <a:pt x="0" y="0"/>
                    </a:moveTo>
                    <a:cubicBezTo>
                      <a:pt x="0" y="0"/>
                      <a:pt x="998" y="107"/>
                      <a:pt x="1426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9"/>
              <p:cNvSpPr/>
              <p:nvPr/>
            </p:nvSpPr>
            <p:spPr>
              <a:xfrm>
                <a:off x="1540325" y="3127613"/>
                <a:ext cx="248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924" h="1" fill="none" extrusionOk="0">
                    <a:moveTo>
                      <a:pt x="1" y="0"/>
                    </a:moveTo>
                    <a:lnTo>
                      <a:pt x="992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9"/>
              <p:cNvSpPr/>
              <p:nvPr/>
            </p:nvSpPr>
            <p:spPr>
              <a:xfrm>
                <a:off x="1540325" y="3040313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586" y="1"/>
                    </a:moveTo>
                    <a:cubicBezTo>
                      <a:pt x="1586" y="1"/>
                      <a:pt x="428" y="108"/>
                      <a:pt x="1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9"/>
              <p:cNvSpPr/>
              <p:nvPr/>
            </p:nvSpPr>
            <p:spPr>
              <a:xfrm>
                <a:off x="1829375" y="3002013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0" y="357"/>
                    </a:moveTo>
                    <a:cubicBezTo>
                      <a:pt x="0" y="357"/>
                      <a:pt x="2102" y="1"/>
                      <a:pt x="3403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8" name="Google Shape;578;p39"/>
            <p:cNvGrpSpPr/>
            <p:nvPr/>
          </p:nvGrpSpPr>
          <p:grpSpPr>
            <a:xfrm>
              <a:off x="1280200" y="1078550"/>
              <a:ext cx="1043050" cy="1488400"/>
              <a:chOff x="910475" y="761863"/>
              <a:chExt cx="1043050" cy="1488400"/>
            </a:xfrm>
          </p:grpSpPr>
          <p:sp>
            <p:nvSpPr>
              <p:cNvPr id="579" name="Google Shape;579;p39"/>
              <p:cNvSpPr/>
              <p:nvPr/>
            </p:nvSpPr>
            <p:spPr>
              <a:xfrm>
                <a:off x="910475" y="761863"/>
                <a:ext cx="1043050" cy="1488400"/>
              </a:xfrm>
              <a:custGeom>
                <a:avLst/>
                <a:gdLst/>
                <a:ahLst/>
                <a:cxnLst/>
                <a:rect l="l" t="t" r="r" b="b"/>
                <a:pathLst>
                  <a:path w="41722" h="59536" fill="none" extrusionOk="0">
                    <a:moveTo>
                      <a:pt x="41722" y="8159"/>
                    </a:moveTo>
                    <a:lnTo>
                      <a:pt x="41722" y="57914"/>
                    </a:lnTo>
                    <a:cubicBezTo>
                      <a:pt x="41722" y="58805"/>
                      <a:pt x="40991" y="59536"/>
                      <a:pt x="40101" y="59536"/>
                    </a:cubicBezTo>
                    <a:lnTo>
                      <a:pt x="1622" y="59536"/>
                    </a:lnTo>
                    <a:cubicBezTo>
                      <a:pt x="731" y="59536"/>
                      <a:pt x="1" y="58805"/>
                      <a:pt x="1" y="57914"/>
                    </a:cubicBezTo>
                    <a:lnTo>
                      <a:pt x="1" y="1621"/>
                    </a:lnTo>
                    <a:cubicBezTo>
                      <a:pt x="1" y="730"/>
                      <a:pt x="731" y="0"/>
                      <a:pt x="1622" y="0"/>
                    </a:cubicBezTo>
                    <a:lnTo>
                      <a:pt x="325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9"/>
              <p:cNvSpPr/>
              <p:nvPr/>
            </p:nvSpPr>
            <p:spPr>
              <a:xfrm>
                <a:off x="1723250" y="761863"/>
                <a:ext cx="224500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8249" fill="none" extrusionOk="0">
                    <a:moveTo>
                      <a:pt x="1" y="0"/>
                    </a:moveTo>
                    <a:lnTo>
                      <a:pt x="1" y="6645"/>
                    </a:lnTo>
                    <a:cubicBezTo>
                      <a:pt x="1" y="7518"/>
                      <a:pt x="713" y="8248"/>
                      <a:pt x="1604" y="8248"/>
                    </a:cubicBezTo>
                    <a:lnTo>
                      <a:pt x="8979" y="82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9"/>
              <p:cNvSpPr/>
              <p:nvPr/>
            </p:nvSpPr>
            <p:spPr>
              <a:xfrm>
                <a:off x="1051650" y="10624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9"/>
              <p:cNvSpPr/>
              <p:nvPr/>
            </p:nvSpPr>
            <p:spPr>
              <a:xfrm>
                <a:off x="1051650" y="1162663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9"/>
              <p:cNvSpPr/>
              <p:nvPr/>
            </p:nvSpPr>
            <p:spPr>
              <a:xfrm>
                <a:off x="1051650" y="1262888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9"/>
              <p:cNvSpPr/>
              <p:nvPr/>
            </p:nvSpPr>
            <p:spPr>
              <a:xfrm>
                <a:off x="1051650" y="13630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9"/>
              <p:cNvSpPr/>
              <p:nvPr/>
            </p:nvSpPr>
            <p:spPr>
              <a:xfrm>
                <a:off x="1051650" y="14632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9"/>
              <p:cNvSpPr/>
              <p:nvPr/>
            </p:nvSpPr>
            <p:spPr>
              <a:xfrm>
                <a:off x="1051650" y="1563488"/>
                <a:ext cx="76070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2" fill="none" extrusionOk="0">
                    <a:moveTo>
                      <a:pt x="1" y="1"/>
                    </a:moveTo>
                    <a:lnTo>
                      <a:pt x="30428" y="1"/>
                    </a:lnTo>
                    <a:lnTo>
                      <a:pt x="30428" y="892"/>
                    </a:lnTo>
                    <a:lnTo>
                      <a:pt x="1" y="89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9"/>
              <p:cNvSpPr/>
              <p:nvPr/>
            </p:nvSpPr>
            <p:spPr>
              <a:xfrm>
                <a:off x="1051650" y="1663713"/>
                <a:ext cx="7607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891" fill="none" extrusionOk="0">
                    <a:moveTo>
                      <a:pt x="1" y="0"/>
                    </a:moveTo>
                    <a:lnTo>
                      <a:pt x="30428" y="0"/>
                    </a:lnTo>
                    <a:lnTo>
                      <a:pt x="30428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9"/>
              <p:cNvSpPr/>
              <p:nvPr/>
            </p:nvSpPr>
            <p:spPr>
              <a:xfrm>
                <a:off x="1051650" y="1782613"/>
                <a:ext cx="3153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2614" h="892" fill="none" extrusionOk="0">
                    <a:moveTo>
                      <a:pt x="1" y="1"/>
                    </a:moveTo>
                    <a:lnTo>
                      <a:pt x="12613" y="1"/>
                    </a:lnTo>
                    <a:lnTo>
                      <a:pt x="12613" y="891"/>
                    </a:lnTo>
                    <a:lnTo>
                      <a:pt x="1" y="89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9"/>
              <p:cNvSpPr/>
              <p:nvPr/>
            </p:nvSpPr>
            <p:spPr>
              <a:xfrm>
                <a:off x="1051650" y="1990163"/>
                <a:ext cx="39327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5731" fill="none" extrusionOk="0">
                    <a:moveTo>
                      <a:pt x="1" y="0"/>
                    </a:moveTo>
                    <a:lnTo>
                      <a:pt x="1573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" name="Google Shape;590;p39"/>
            <p:cNvGrpSpPr/>
            <p:nvPr/>
          </p:nvGrpSpPr>
          <p:grpSpPr>
            <a:xfrm>
              <a:off x="1941575" y="2024713"/>
              <a:ext cx="875600" cy="1088925"/>
              <a:chOff x="5962175" y="478150"/>
              <a:chExt cx="875600" cy="1088925"/>
            </a:xfrm>
          </p:grpSpPr>
          <p:sp>
            <p:nvSpPr>
              <p:cNvPr id="591" name="Google Shape;591;p39"/>
              <p:cNvSpPr/>
              <p:nvPr/>
            </p:nvSpPr>
            <p:spPr>
              <a:xfrm>
                <a:off x="6095350" y="582825"/>
                <a:ext cx="504600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20184" h="20184" extrusionOk="0">
                    <a:moveTo>
                      <a:pt x="10083" y="0"/>
                    </a:moveTo>
                    <a:lnTo>
                      <a:pt x="10083" y="0"/>
                    </a:lnTo>
                    <a:cubicBezTo>
                      <a:pt x="15659" y="18"/>
                      <a:pt x="20166" y="4525"/>
                      <a:pt x="20184" y="10101"/>
                    </a:cubicBezTo>
                    <a:lnTo>
                      <a:pt x="20184" y="10101"/>
                    </a:lnTo>
                    <a:cubicBezTo>
                      <a:pt x="20166" y="15659"/>
                      <a:pt x="15659" y="20166"/>
                      <a:pt x="10083" y="20184"/>
                    </a:cubicBezTo>
                    <a:lnTo>
                      <a:pt x="10083" y="20184"/>
                    </a:lnTo>
                    <a:cubicBezTo>
                      <a:pt x="4525" y="20166"/>
                      <a:pt x="0" y="15659"/>
                      <a:pt x="0" y="10101"/>
                    </a:cubicBezTo>
                    <a:lnTo>
                      <a:pt x="0" y="10101"/>
                    </a:lnTo>
                    <a:cubicBezTo>
                      <a:pt x="0" y="4525"/>
                      <a:pt x="4525" y="18"/>
                      <a:pt x="1008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8100019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9"/>
              <p:cNvSpPr/>
              <p:nvPr/>
            </p:nvSpPr>
            <p:spPr>
              <a:xfrm>
                <a:off x="6501075" y="1086075"/>
                <a:ext cx="145650" cy="186625"/>
              </a:xfrm>
              <a:custGeom>
                <a:avLst/>
                <a:gdLst/>
                <a:ahLst/>
                <a:cxnLst/>
                <a:rect l="l" t="t" r="r" b="b"/>
                <a:pathLst>
                  <a:path w="5826" h="7465" extrusionOk="0">
                    <a:moveTo>
                      <a:pt x="0" y="1176"/>
                    </a:moveTo>
                    <a:lnTo>
                      <a:pt x="1888" y="0"/>
                    </a:lnTo>
                    <a:lnTo>
                      <a:pt x="5825" y="6289"/>
                    </a:lnTo>
                    <a:lnTo>
                      <a:pt x="3937" y="746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9"/>
              <p:cNvSpPr/>
              <p:nvPr/>
            </p:nvSpPr>
            <p:spPr>
              <a:xfrm>
                <a:off x="5962175" y="478150"/>
                <a:ext cx="742450" cy="742000"/>
              </a:xfrm>
              <a:custGeom>
                <a:avLst/>
                <a:gdLst/>
                <a:ahLst/>
                <a:cxnLst/>
                <a:rect l="l" t="t" r="r" b="b"/>
                <a:pathLst>
                  <a:path w="29698" h="29680" extrusionOk="0">
                    <a:moveTo>
                      <a:pt x="15410" y="1"/>
                    </a:moveTo>
                    <a:cubicBezTo>
                      <a:pt x="9638" y="1"/>
                      <a:pt x="4419" y="3475"/>
                      <a:pt x="2210" y="8819"/>
                    </a:cubicBezTo>
                    <a:cubicBezTo>
                      <a:pt x="1" y="14146"/>
                      <a:pt x="1230" y="20291"/>
                      <a:pt x="5309" y="24371"/>
                    </a:cubicBezTo>
                    <a:cubicBezTo>
                      <a:pt x="9389" y="28468"/>
                      <a:pt x="15535" y="29680"/>
                      <a:pt x="20879" y="27471"/>
                    </a:cubicBezTo>
                    <a:cubicBezTo>
                      <a:pt x="26206" y="25262"/>
                      <a:pt x="29697" y="20060"/>
                      <a:pt x="29697" y="14288"/>
                    </a:cubicBezTo>
                    <a:cubicBezTo>
                      <a:pt x="29697" y="6396"/>
                      <a:pt x="23302" y="1"/>
                      <a:pt x="15410" y="1"/>
                    </a:cubicBezTo>
                    <a:close/>
                    <a:moveTo>
                      <a:pt x="15410" y="24068"/>
                    </a:moveTo>
                    <a:cubicBezTo>
                      <a:pt x="11455" y="24068"/>
                      <a:pt x="7875" y="21681"/>
                      <a:pt x="6360" y="18029"/>
                    </a:cubicBezTo>
                    <a:cubicBezTo>
                      <a:pt x="4846" y="14359"/>
                      <a:pt x="5684" y="10155"/>
                      <a:pt x="8480" y="7358"/>
                    </a:cubicBezTo>
                    <a:cubicBezTo>
                      <a:pt x="11277" y="4544"/>
                      <a:pt x="15499" y="3706"/>
                      <a:pt x="19151" y="5221"/>
                    </a:cubicBezTo>
                    <a:cubicBezTo>
                      <a:pt x="22821" y="6735"/>
                      <a:pt x="25208" y="10315"/>
                      <a:pt x="25208" y="14270"/>
                    </a:cubicBezTo>
                    <a:cubicBezTo>
                      <a:pt x="25208" y="19686"/>
                      <a:pt x="20826" y="24068"/>
                      <a:pt x="15410" y="240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9"/>
              <p:cNvSpPr/>
              <p:nvPr/>
            </p:nvSpPr>
            <p:spPr>
              <a:xfrm>
                <a:off x="6581675" y="1224575"/>
                <a:ext cx="256100" cy="342500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13700" extrusionOk="0">
                    <a:moveTo>
                      <a:pt x="9086" y="13148"/>
                    </a:moveTo>
                    <a:lnTo>
                      <a:pt x="9086" y="13148"/>
                    </a:lnTo>
                    <a:cubicBezTo>
                      <a:pt x="8177" y="13700"/>
                      <a:pt x="6984" y="13433"/>
                      <a:pt x="6414" y="12542"/>
                    </a:cubicBezTo>
                    <a:lnTo>
                      <a:pt x="571" y="3243"/>
                    </a:lnTo>
                    <a:cubicBezTo>
                      <a:pt x="1" y="2334"/>
                      <a:pt x="286" y="1141"/>
                      <a:pt x="1194" y="571"/>
                    </a:cubicBezTo>
                    <a:lnTo>
                      <a:pt x="1194" y="571"/>
                    </a:lnTo>
                    <a:cubicBezTo>
                      <a:pt x="2085" y="1"/>
                      <a:pt x="3278" y="286"/>
                      <a:pt x="3848" y="1176"/>
                    </a:cubicBezTo>
                    <a:lnTo>
                      <a:pt x="9692" y="10476"/>
                    </a:lnTo>
                    <a:cubicBezTo>
                      <a:pt x="10244" y="11384"/>
                      <a:pt x="9977" y="12578"/>
                      <a:pt x="9086" y="131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9"/>
              <p:cNvSpPr/>
              <p:nvPr/>
            </p:nvSpPr>
            <p:spPr>
              <a:xfrm>
                <a:off x="6203125" y="760525"/>
                <a:ext cx="320675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12827" h="7429" extrusionOk="0">
                    <a:moveTo>
                      <a:pt x="0" y="4525"/>
                    </a:moveTo>
                    <a:lnTo>
                      <a:pt x="2494" y="7429"/>
                    </a:lnTo>
                    <a:cubicBezTo>
                      <a:pt x="2494" y="7429"/>
                      <a:pt x="5558" y="1782"/>
                      <a:pt x="12827" y="0"/>
                    </a:cubicBezTo>
                    <a:cubicBezTo>
                      <a:pt x="12827" y="0"/>
                      <a:pt x="6039" y="89"/>
                      <a:pt x="2334" y="60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39"/>
            <p:cNvGrpSpPr/>
            <p:nvPr/>
          </p:nvGrpSpPr>
          <p:grpSpPr>
            <a:xfrm>
              <a:off x="807106" y="1645871"/>
              <a:ext cx="612965" cy="612965"/>
              <a:chOff x="5208200" y="980975"/>
              <a:chExt cx="440475" cy="440475"/>
            </a:xfrm>
          </p:grpSpPr>
          <p:sp>
            <p:nvSpPr>
              <p:cNvPr id="597" name="Google Shape;597;p39"/>
              <p:cNvSpPr/>
              <p:nvPr/>
            </p:nvSpPr>
            <p:spPr>
              <a:xfrm>
                <a:off x="5208200" y="980975"/>
                <a:ext cx="197300" cy="199975"/>
              </a:xfrm>
              <a:custGeom>
                <a:avLst/>
                <a:gdLst/>
                <a:ahLst/>
                <a:cxnLst/>
                <a:rect l="l" t="t" r="r" b="b"/>
                <a:pathLst>
                  <a:path w="7892" h="7999" extrusionOk="0">
                    <a:moveTo>
                      <a:pt x="7892" y="0"/>
                    </a:moveTo>
                    <a:cubicBezTo>
                      <a:pt x="3510" y="72"/>
                      <a:pt x="0" y="3617"/>
                      <a:pt x="0" y="7999"/>
                    </a:cubicBezTo>
                    <a:lnTo>
                      <a:pt x="7892" y="7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9"/>
              <p:cNvSpPr/>
              <p:nvPr/>
            </p:nvSpPr>
            <p:spPr>
              <a:xfrm>
                <a:off x="5233125" y="1005900"/>
                <a:ext cx="415550" cy="415550"/>
              </a:xfrm>
              <a:custGeom>
                <a:avLst/>
                <a:gdLst/>
                <a:ahLst/>
                <a:cxnLst/>
                <a:rect l="l" t="t" r="r" b="b"/>
                <a:pathLst>
                  <a:path w="16622" h="16622" extrusionOk="0">
                    <a:moveTo>
                      <a:pt x="7999" y="1"/>
                    </a:moveTo>
                    <a:lnTo>
                      <a:pt x="7892" y="1"/>
                    </a:lnTo>
                    <a:lnTo>
                      <a:pt x="7892" y="8000"/>
                    </a:lnTo>
                    <a:lnTo>
                      <a:pt x="1" y="8000"/>
                    </a:lnTo>
                    <a:cubicBezTo>
                      <a:pt x="1" y="11242"/>
                      <a:pt x="1960" y="14145"/>
                      <a:pt x="4935" y="15392"/>
                    </a:cubicBezTo>
                    <a:cubicBezTo>
                      <a:pt x="7928" y="16622"/>
                      <a:pt x="11366" y="15945"/>
                      <a:pt x="13664" y="13647"/>
                    </a:cubicBezTo>
                    <a:cubicBezTo>
                      <a:pt x="15945" y="11366"/>
                      <a:pt x="16621" y="7928"/>
                      <a:pt x="15392" y="4935"/>
                    </a:cubicBezTo>
                    <a:cubicBezTo>
                      <a:pt x="14145" y="1943"/>
                      <a:pt x="11242" y="1"/>
                      <a:pt x="79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9" name="Google Shape;599;p39"/>
            <p:cNvSpPr/>
            <p:nvPr/>
          </p:nvSpPr>
          <p:spPr>
            <a:xfrm>
              <a:off x="1280188" y="3106043"/>
              <a:ext cx="140247" cy="140224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1592388" y="2738300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2585538" y="1004156"/>
              <a:ext cx="107827" cy="107819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 rot="-1685758">
              <a:off x="1054253" y="3042997"/>
              <a:ext cx="59549" cy="60168"/>
            </a:xfrm>
            <a:custGeom>
              <a:avLst/>
              <a:gdLst/>
              <a:ahLst/>
              <a:cxnLst/>
              <a:rect l="l" t="t" r="r" b="b"/>
              <a:pathLst>
                <a:path w="1729" h="1747" fill="none" extrusionOk="0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" name="Google Shape;603;p39"/>
            <p:cNvGrpSpPr/>
            <p:nvPr/>
          </p:nvGrpSpPr>
          <p:grpSpPr>
            <a:xfrm>
              <a:off x="299357" y="3264591"/>
              <a:ext cx="953591" cy="334099"/>
              <a:chOff x="2271950" y="2722775"/>
              <a:chExt cx="575875" cy="201775"/>
            </a:xfrm>
          </p:grpSpPr>
          <p:sp>
            <p:nvSpPr>
              <p:cNvPr id="604" name="Google Shape;604;p39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9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9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9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9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" name="Google Shape;609;p39"/>
            <p:cNvGrpSpPr/>
            <p:nvPr/>
          </p:nvGrpSpPr>
          <p:grpSpPr>
            <a:xfrm>
              <a:off x="2710772" y="1830439"/>
              <a:ext cx="695830" cy="243805"/>
              <a:chOff x="2271950" y="2722775"/>
              <a:chExt cx="575875" cy="201775"/>
            </a:xfrm>
          </p:grpSpPr>
          <p:sp>
            <p:nvSpPr>
              <p:cNvPr id="610" name="Google Shape;610;p39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8071" fill="none" extrusionOk="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9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535" fill="none" extrusionOk="0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9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avLst/>
                <a:gdLst/>
                <a:ahLst/>
                <a:cxnLst/>
                <a:rect l="l" t="t" r="r" b="b"/>
                <a:pathLst>
                  <a:path w="19098" h="2139" fill="none" extrusionOk="0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9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838" fill="none" extrusionOk="0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9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088" fill="none" extrusionOk="0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781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39"/>
            <p:cNvSpPr/>
            <p:nvPr/>
          </p:nvSpPr>
          <p:spPr>
            <a:xfrm>
              <a:off x="505976" y="2408303"/>
              <a:ext cx="416654" cy="491569"/>
            </a:xfrm>
            <a:custGeom>
              <a:avLst/>
              <a:gdLst/>
              <a:ahLst/>
              <a:cxnLst/>
              <a:rect l="l" t="t" r="r" b="b"/>
              <a:pathLst>
                <a:path w="6040" h="7126" extrusionOk="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3007526" y="1135838"/>
              <a:ext cx="213431" cy="214685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3170038" y="2791388"/>
              <a:ext cx="107827" cy="108491"/>
            </a:xfrm>
            <a:custGeom>
              <a:avLst/>
              <a:gdLst/>
              <a:ahLst/>
              <a:cxnLst/>
              <a:rect l="l" t="t" r="r" b="b"/>
              <a:pathLst>
                <a:path w="3065" h="3083" fill="none" extrusionOk="0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 rot="7201932">
              <a:off x="2008862" y="3174640"/>
              <a:ext cx="371928" cy="370031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175901" y="3987622"/>
              <a:ext cx="213431" cy="213401"/>
            </a:xfrm>
            <a:custGeom>
              <a:avLst/>
              <a:gdLst/>
              <a:ahLst/>
              <a:cxnLst/>
              <a:rect l="l" t="t" r="r" b="b"/>
              <a:pathLst>
                <a:path w="3065" h="3065" extrusionOk="0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 rot="7198898">
              <a:off x="1348924" y="3430306"/>
              <a:ext cx="700377" cy="696805"/>
            </a:xfrm>
            <a:custGeom>
              <a:avLst/>
              <a:gdLst/>
              <a:ahLst/>
              <a:cxnLst/>
              <a:rect l="l" t="t" r="r" b="b"/>
              <a:pathLst>
                <a:path w="207404" h="206346" extrusionOk="0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39"/>
          <p:cNvSpPr/>
          <p:nvPr/>
        </p:nvSpPr>
        <p:spPr>
          <a:xfrm rot="-1685758">
            <a:off x="4132391" y="3763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rId5" action="ppaction://hlinksldjump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CONTACT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18CC3D-F451-7799-57DD-61B4435A3A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258" y="731499"/>
            <a:ext cx="7757650" cy="355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47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/>
          <p:nvPr/>
        </p:nvSpPr>
        <p:spPr>
          <a:xfrm>
            <a:off x="4651513" y="16458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694800" y="41483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 rot="-1685758">
            <a:off x="4258316" y="9674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9"/>
          <p:cNvSpPr/>
          <p:nvPr/>
        </p:nvSpPr>
        <p:spPr>
          <a:xfrm rot="-1685758">
            <a:off x="4132391" y="3763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5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6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7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8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Screen Recording 2022-11-09 at 5.33.11 AM.mov">
            <a:hlinkClick r:id="" action="ppaction://media"/>
            <a:extLst>
              <a:ext uri="{FF2B5EF4-FFF2-40B4-BE49-F238E27FC236}">
                <a16:creationId xmlns:a16="http://schemas.microsoft.com/office/drawing/2014/main" id="{F90E8C9B-D04B-68CD-DD00-9770FC329E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85820" y="610221"/>
            <a:ext cx="6276893" cy="392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9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6"/>
          <p:cNvGrpSpPr/>
          <p:nvPr/>
        </p:nvGrpSpPr>
        <p:grpSpPr>
          <a:xfrm rot="5400000">
            <a:off x="4792583" y="715034"/>
            <a:ext cx="612965" cy="612965"/>
            <a:chOff x="5208200" y="980975"/>
            <a:chExt cx="440475" cy="440475"/>
          </a:xfrm>
        </p:grpSpPr>
        <p:sp>
          <p:nvSpPr>
            <p:cNvPr id="357" name="Google Shape;357;p36"/>
            <p:cNvSpPr/>
            <p:nvPr/>
          </p:nvSpPr>
          <p:spPr>
            <a:xfrm>
              <a:off x="5208200" y="980975"/>
              <a:ext cx="197300" cy="199975"/>
            </a:xfrm>
            <a:custGeom>
              <a:avLst/>
              <a:gdLst/>
              <a:ahLst/>
              <a:cxnLst/>
              <a:rect l="l" t="t" r="r" b="b"/>
              <a:pathLst>
                <a:path w="7892" h="7999" extrusionOk="0">
                  <a:moveTo>
                    <a:pt x="7892" y="0"/>
                  </a:moveTo>
                  <a:cubicBezTo>
                    <a:pt x="3510" y="72"/>
                    <a:pt x="0" y="3617"/>
                    <a:pt x="0" y="7999"/>
                  </a:cubicBezTo>
                  <a:lnTo>
                    <a:pt x="7892" y="799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233125" y="1005900"/>
              <a:ext cx="415550" cy="415550"/>
            </a:xfrm>
            <a:custGeom>
              <a:avLst/>
              <a:gdLst/>
              <a:ahLst/>
              <a:cxnLst/>
              <a:rect l="l" t="t" r="r" b="b"/>
              <a:pathLst>
                <a:path w="16622" h="16622" extrusionOk="0">
                  <a:moveTo>
                    <a:pt x="7999" y="1"/>
                  </a:moveTo>
                  <a:lnTo>
                    <a:pt x="7892" y="1"/>
                  </a:lnTo>
                  <a:lnTo>
                    <a:pt x="7892" y="8000"/>
                  </a:lnTo>
                  <a:lnTo>
                    <a:pt x="1" y="8000"/>
                  </a:lnTo>
                  <a:cubicBezTo>
                    <a:pt x="1" y="11242"/>
                    <a:pt x="1960" y="14145"/>
                    <a:pt x="4935" y="15392"/>
                  </a:cubicBezTo>
                  <a:cubicBezTo>
                    <a:pt x="7928" y="16622"/>
                    <a:pt x="11366" y="15945"/>
                    <a:pt x="13664" y="13647"/>
                  </a:cubicBezTo>
                  <a:cubicBezTo>
                    <a:pt x="15945" y="11366"/>
                    <a:pt x="16621" y="7928"/>
                    <a:pt x="15392" y="4935"/>
                  </a:cubicBezTo>
                  <a:cubicBezTo>
                    <a:pt x="14145" y="1943"/>
                    <a:pt x="11242" y="1"/>
                    <a:pt x="79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6"/>
          <p:cNvGrpSpPr/>
          <p:nvPr/>
        </p:nvGrpSpPr>
        <p:grpSpPr>
          <a:xfrm>
            <a:off x="6218770" y="2979661"/>
            <a:ext cx="695830" cy="243805"/>
            <a:chOff x="2271950" y="2722775"/>
            <a:chExt cx="575875" cy="201775"/>
          </a:xfrm>
        </p:grpSpPr>
        <p:sp>
          <p:nvSpPr>
            <p:cNvPr id="360" name="Google Shape;360;p36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6"/>
          <p:cNvSpPr/>
          <p:nvPr/>
        </p:nvSpPr>
        <p:spPr>
          <a:xfrm rot="7201932">
            <a:off x="7909637" y="1678403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7530851" y="384176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6"/>
          <p:cNvSpPr/>
          <p:nvPr/>
        </p:nvSpPr>
        <p:spPr>
          <a:xfrm rot="7198898">
            <a:off x="7267137" y="1029219"/>
            <a:ext cx="700377" cy="696805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6"/>
          <p:cNvSpPr/>
          <p:nvPr/>
        </p:nvSpPr>
        <p:spPr>
          <a:xfrm rot="7201932">
            <a:off x="7821662" y="2772440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6"/>
          <p:cNvSpPr/>
          <p:nvPr/>
        </p:nvSpPr>
        <p:spPr>
          <a:xfrm rot="-1685758">
            <a:off x="7151203" y="1865722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6"/>
          <p:cNvSpPr/>
          <p:nvPr/>
        </p:nvSpPr>
        <p:spPr>
          <a:xfrm>
            <a:off x="2581496" y="1976192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6"/>
          <p:cNvSpPr/>
          <p:nvPr/>
        </p:nvSpPr>
        <p:spPr>
          <a:xfrm>
            <a:off x="3205491" y="378664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6"/>
          <p:cNvSpPr/>
          <p:nvPr/>
        </p:nvSpPr>
        <p:spPr>
          <a:xfrm>
            <a:off x="8013038" y="3288315"/>
            <a:ext cx="416654" cy="491569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6"/>
          <p:cNvSpPr/>
          <p:nvPr/>
        </p:nvSpPr>
        <p:spPr>
          <a:xfrm>
            <a:off x="3179623" y="3074914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6"/>
          <p:cNvSpPr/>
          <p:nvPr/>
        </p:nvSpPr>
        <p:spPr>
          <a:xfrm>
            <a:off x="6353254" y="4092915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6"/>
          <p:cNvSpPr/>
          <p:nvPr/>
        </p:nvSpPr>
        <p:spPr>
          <a:xfrm rot="-1685758">
            <a:off x="6188995" y="3852238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6"/>
          <p:cNvSpPr/>
          <p:nvPr/>
        </p:nvSpPr>
        <p:spPr>
          <a:xfrm>
            <a:off x="7140562" y="282890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6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6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6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0" name="Google Shape;380;p36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1" name="Google Shape;381;p36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82" name="Google Shape;382;p36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83" name="Google Shape;383;p36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" name="Google Shape;392;p36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24972-F6C5-7C30-A939-3255A043DD12}"/>
              </a:ext>
            </a:extLst>
          </p:cNvPr>
          <p:cNvSpPr txBox="1"/>
          <p:nvPr/>
        </p:nvSpPr>
        <p:spPr>
          <a:xfrm>
            <a:off x="646455" y="1425926"/>
            <a:ext cx="26398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IN" sz="1600" dirty="0" err="1">
                <a:solidFill>
                  <a:schemeClr val="tx1"/>
                </a:solidFill>
                <a:latin typeface="+mn-lt"/>
              </a:rPr>
              <a:t>Satmeet</a:t>
            </a:r>
            <a:r>
              <a:rPr lang="en-IN" sz="1600" dirty="0">
                <a:solidFill>
                  <a:schemeClr val="tx1"/>
                </a:solidFill>
                <a:latin typeface="+mn-lt"/>
              </a:rPr>
              <a:t> Singh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IN" sz="1600" dirty="0">
                <a:solidFill>
                  <a:schemeClr val="tx1"/>
                </a:solidFill>
                <a:latin typeface="+mn-lt"/>
              </a:rPr>
              <a:t>200809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IN" sz="1600" dirty="0">
                <a:solidFill>
                  <a:schemeClr val="tx1"/>
                </a:solidFill>
                <a:latin typeface="+mn-lt"/>
              </a:rPr>
              <a:t>satmeets20@iitk.ac.in</a:t>
            </a:r>
            <a:endParaRPr lang="en-US" sz="1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3F3FEF7-EACE-6D67-6479-13E9C494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77FFB8-3889-22ED-0AC3-33AC30C1179B}"/>
              </a:ext>
            </a:extLst>
          </p:cNvPr>
          <p:cNvSpPr txBox="1"/>
          <p:nvPr/>
        </p:nvSpPr>
        <p:spPr>
          <a:xfrm>
            <a:off x="698300" y="2838735"/>
            <a:ext cx="23423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 err="1">
                <a:solidFill>
                  <a:schemeClr val="tx1"/>
                </a:solidFill>
              </a:rPr>
              <a:t>Dasari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Charithambika</a:t>
            </a:r>
            <a:endParaRPr lang="en-US" sz="1600" dirty="0">
              <a:solidFill>
                <a:schemeClr val="tx1"/>
              </a:solidFill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>
                <a:solidFill>
                  <a:schemeClr val="tx1"/>
                </a:solidFill>
              </a:rPr>
              <a:t>210302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>
                <a:solidFill>
                  <a:schemeClr val="tx1"/>
                </a:solidFill>
              </a:rPr>
              <a:t>cdasari21@iitk.ac.in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6CC339-9C10-96E0-5EAF-CEB43DDB0321}"/>
              </a:ext>
            </a:extLst>
          </p:cNvPr>
          <p:cNvSpPr txBox="1"/>
          <p:nvPr/>
        </p:nvSpPr>
        <p:spPr>
          <a:xfrm>
            <a:off x="4031549" y="2805104"/>
            <a:ext cx="2464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 err="1">
                <a:solidFill>
                  <a:schemeClr val="tx1"/>
                </a:solidFill>
              </a:rPr>
              <a:t>Vala</a:t>
            </a:r>
            <a:r>
              <a:rPr lang="en-US" sz="1600" dirty="0">
                <a:solidFill>
                  <a:schemeClr val="tx1"/>
                </a:solidFill>
              </a:rPr>
              <a:t> Yash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>
                <a:solidFill>
                  <a:schemeClr val="tx1"/>
                </a:solidFill>
              </a:rPr>
              <a:t>211142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>
                <a:solidFill>
                  <a:schemeClr val="tx1"/>
                </a:solidFill>
              </a:rPr>
              <a:t>valayashv21@iitk.ac.in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8BB5D3-E2F7-62A4-B61A-E2438BD9587C}"/>
              </a:ext>
            </a:extLst>
          </p:cNvPr>
          <p:cNvSpPr txBox="1"/>
          <p:nvPr/>
        </p:nvSpPr>
        <p:spPr>
          <a:xfrm>
            <a:off x="3977971" y="1425926"/>
            <a:ext cx="2342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</a:pPr>
            <a:r>
              <a:rPr lang="en-US" sz="1600" dirty="0">
                <a:solidFill>
                  <a:schemeClr val="tx1"/>
                </a:solidFill>
              </a:rPr>
              <a:t>VALA YASH</a:t>
            </a:r>
          </a:p>
        </p:txBody>
      </p:sp>
      <p:sp>
        <p:nvSpPr>
          <p:cNvPr id="15" name="Google Shape;622;p39">
            <a:extLst>
              <a:ext uri="{FF2B5EF4-FFF2-40B4-BE49-F238E27FC236}">
                <a16:creationId xmlns:a16="http://schemas.microsoft.com/office/drawing/2014/main" id="{0E239F61-7E7E-C292-20F6-5CB6BA199F56}"/>
              </a:ext>
            </a:extLst>
          </p:cNvPr>
          <p:cNvSpPr txBox="1"/>
          <p:nvPr/>
        </p:nvSpPr>
        <p:spPr>
          <a:xfrm>
            <a:off x="7062300" y="259884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61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/>
          <p:nvPr/>
        </p:nvSpPr>
        <p:spPr>
          <a:xfrm>
            <a:off x="4651513" y="16458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9"/>
          <p:cNvSpPr/>
          <p:nvPr/>
        </p:nvSpPr>
        <p:spPr>
          <a:xfrm>
            <a:off x="5694800" y="41483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 rot="-1685758">
            <a:off x="4258316" y="9674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9"/>
          <p:cNvSpPr/>
          <p:nvPr/>
        </p:nvSpPr>
        <p:spPr>
          <a:xfrm rot="-1685758">
            <a:off x="4132391" y="3763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624" name="Google Shape;624;p39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9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9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7" name="Google Shape;627;p39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39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29" name="Google Shape;629;p39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30" name="Google Shape;630;p39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39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622;p39">
            <a:extLst>
              <a:ext uri="{FF2B5EF4-FFF2-40B4-BE49-F238E27FC236}">
                <a16:creationId xmlns:a16="http://schemas.microsoft.com/office/drawing/2014/main" id="{989ADF15-2891-5C1C-4DBF-E1B25E66A0CF}"/>
              </a:ext>
            </a:extLst>
          </p:cNvPr>
          <p:cNvSpPr txBox="1"/>
          <p:nvPr/>
        </p:nvSpPr>
        <p:spPr>
          <a:xfrm>
            <a:off x="174113" y="1260695"/>
            <a:ext cx="5764774" cy="2000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  </a:t>
            </a:r>
            <a:r>
              <a:rPr lang="en" sz="8800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THANK YOU</a:t>
            </a:r>
            <a:endParaRPr sz="8800" dirty="0">
              <a:solidFill>
                <a:schemeClr val="lt2"/>
              </a:solidFill>
            </a:endParaRPr>
          </a:p>
        </p:txBody>
      </p:sp>
      <p:sp>
        <p:nvSpPr>
          <p:cNvPr id="6" name="Google Shape;243;p34">
            <a:extLst>
              <a:ext uri="{FF2B5EF4-FFF2-40B4-BE49-F238E27FC236}">
                <a16:creationId xmlns:a16="http://schemas.microsoft.com/office/drawing/2014/main" id="{42C48120-32A2-65B5-27E4-8DB59047EB81}"/>
              </a:ext>
            </a:extLst>
          </p:cNvPr>
          <p:cNvSpPr/>
          <p:nvPr/>
        </p:nvSpPr>
        <p:spPr>
          <a:xfrm>
            <a:off x="2283357" y="2672762"/>
            <a:ext cx="3519270" cy="3864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For giving you time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</p:spTree>
    <p:extLst>
      <p:ext uri="{BB962C8B-B14F-4D97-AF65-F5344CB8AC3E}">
        <p14:creationId xmlns:p14="http://schemas.microsoft.com/office/powerpoint/2010/main" val="3483947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46"/>
          <p:cNvSpPr txBox="1">
            <a:spLocks noGrp="1"/>
          </p:cNvSpPr>
          <p:nvPr>
            <p:ph type="title"/>
          </p:nvPr>
        </p:nvSpPr>
        <p:spPr>
          <a:xfrm>
            <a:off x="2616997" y="2163493"/>
            <a:ext cx="3358500" cy="12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we do   </a:t>
            </a:r>
            <a:br>
              <a:rPr lang="en-US" dirty="0"/>
            </a:br>
            <a:r>
              <a:rPr lang="en-US" dirty="0"/>
              <a:t>you have any</a:t>
            </a:r>
            <a:endParaRPr dirty="0"/>
          </a:p>
        </p:txBody>
      </p:sp>
      <p:sp>
        <p:nvSpPr>
          <p:cNvPr id="1054" name="Google Shape;1054;p46"/>
          <p:cNvSpPr/>
          <p:nvPr/>
        </p:nvSpPr>
        <p:spPr>
          <a:xfrm>
            <a:off x="2719385" y="1816518"/>
            <a:ext cx="1396116" cy="3469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What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  <p:sp>
        <p:nvSpPr>
          <p:cNvPr id="1055" name="Google Shape;1055;p46"/>
          <p:cNvSpPr/>
          <p:nvPr/>
        </p:nvSpPr>
        <p:spPr>
          <a:xfrm>
            <a:off x="1973163" y="2784643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46"/>
          <p:cNvSpPr/>
          <p:nvPr/>
        </p:nvSpPr>
        <p:spPr>
          <a:xfrm>
            <a:off x="4951838" y="3871800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46"/>
          <p:cNvSpPr/>
          <p:nvPr/>
        </p:nvSpPr>
        <p:spPr>
          <a:xfrm>
            <a:off x="4323201" y="41754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46"/>
          <p:cNvSpPr/>
          <p:nvPr/>
        </p:nvSpPr>
        <p:spPr>
          <a:xfrm rot="-1685758">
            <a:off x="4253003" y="330443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46"/>
          <p:cNvSpPr/>
          <p:nvPr/>
        </p:nvSpPr>
        <p:spPr>
          <a:xfrm>
            <a:off x="846238" y="25699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46"/>
          <p:cNvSpPr/>
          <p:nvPr/>
        </p:nvSpPr>
        <p:spPr>
          <a:xfrm rot="-1685758">
            <a:off x="746378" y="234898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46"/>
          <p:cNvSpPr/>
          <p:nvPr/>
        </p:nvSpPr>
        <p:spPr>
          <a:xfrm>
            <a:off x="1203076" y="2863005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46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063" name="Google Shape;1063;p46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46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46">
            <a:hlinkClick r:id="rId4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66" name="Google Shape;1066;p46">
            <a:hlinkClick r:id="rId5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67" name="Google Shape;1067;p46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6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068" name="Google Shape;1068;p46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1069" name="Google Shape;1069;p46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6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6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6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6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6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6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" name="Google Shape;1078;p46">
            <a:hlinkClick r:id="rId7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49;p40">
            <a:extLst>
              <a:ext uri="{FF2B5EF4-FFF2-40B4-BE49-F238E27FC236}">
                <a16:creationId xmlns:a16="http://schemas.microsoft.com/office/drawing/2014/main" id="{43FC77B6-50AF-EA09-F1D0-F35870E92C4A}"/>
              </a:ext>
            </a:extLst>
          </p:cNvPr>
          <p:cNvSpPr/>
          <p:nvPr/>
        </p:nvSpPr>
        <p:spPr>
          <a:xfrm>
            <a:off x="4282777" y="2338506"/>
            <a:ext cx="1293828" cy="40297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when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  <p:sp>
        <p:nvSpPr>
          <p:cNvPr id="3" name="Google Shape;649;p40">
            <a:extLst>
              <a:ext uri="{FF2B5EF4-FFF2-40B4-BE49-F238E27FC236}">
                <a16:creationId xmlns:a16="http://schemas.microsoft.com/office/drawing/2014/main" id="{6E532CD2-C594-2B70-2CE0-ED865E520A02}"/>
              </a:ext>
            </a:extLst>
          </p:cNvPr>
          <p:cNvSpPr/>
          <p:nvPr/>
        </p:nvSpPr>
        <p:spPr>
          <a:xfrm>
            <a:off x="4951837" y="2924867"/>
            <a:ext cx="2138129" cy="6478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Question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7"/>
          <p:cNvSpPr txBox="1">
            <a:spLocks noGrp="1"/>
          </p:cNvSpPr>
          <p:nvPr>
            <p:ph type="subTitle" idx="1"/>
          </p:nvPr>
        </p:nvSpPr>
        <p:spPr>
          <a:xfrm>
            <a:off x="2849800" y="2831188"/>
            <a:ext cx="3434250" cy="8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|| Quora || Stack exchange ||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|| Stack Overflow ||</a:t>
            </a:r>
            <a:endParaRPr sz="2000" dirty="0"/>
          </a:p>
        </p:txBody>
      </p:sp>
      <p:sp>
        <p:nvSpPr>
          <p:cNvPr id="398" name="Google Shape;398;p37"/>
          <p:cNvSpPr txBox="1">
            <a:spLocks noGrp="1"/>
          </p:cNvSpPr>
          <p:nvPr>
            <p:ph type="title"/>
          </p:nvPr>
        </p:nvSpPr>
        <p:spPr>
          <a:xfrm>
            <a:off x="2702082" y="1686692"/>
            <a:ext cx="3466077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Google</a:t>
            </a:r>
            <a:endParaRPr sz="8800" dirty="0"/>
          </a:p>
        </p:txBody>
      </p:sp>
      <p:sp>
        <p:nvSpPr>
          <p:cNvPr id="399" name="Google Shape;399;p37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grpSp>
        <p:nvGrpSpPr>
          <p:cNvPr id="400" name="Google Shape;400;p37"/>
          <p:cNvGrpSpPr/>
          <p:nvPr/>
        </p:nvGrpSpPr>
        <p:grpSpPr>
          <a:xfrm>
            <a:off x="2308150" y="1262488"/>
            <a:ext cx="65475" cy="397950"/>
            <a:chOff x="2551425" y="1409425"/>
            <a:chExt cx="65475" cy="397950"/>
          </a:xfrm>
        </p:grpSpPr>
        <p:sp>
          <p:nvSpPr>
            <p:cNvPr id="401" name="Google Shape;401;p37"/>
            <p:cNvSpPr/>
            <p:nvPr/>
          </p:nvSpPr>
          <p:spPr>
            <a:xfrm>
              <a:off x="2568775" y="1499550"/>
              <a:ext cx="36100" cy="30850"/>
            </a:xfrm>
            <a:custGeom>
              <a:avLst/>
              <a:gdLst/>
              <a:ahLst/>
              <a:cxnLst/>
              <a:rect l="l" t="t" r="r" b="b"/>
              <a:pathLst>
                <a:path w="1444" h="1234" extrusionOk="0">
                  <a:moveTo>
                    <a:pt x="621" y="0"/>
                  </a:moveTo>
                  <a:cubicBezTo>
                    <a:pt x="304" y="0"/>
                    <a:pt x="1" y="248"/>
                    <a:pt x="1" y="610"/>
                  </a:cubicBezTo>
                  <a:cubicBezTo>
                    <a:pt x="1" y="949"/>
                    <a:pt x="268" y="1234"/>
                    <a:pt x="607" y="1234"/>
                  </a:cubicBezTo>
                  <a:cubicBezTo>
                    <a:pt x="1159" y="1234"/>
                    <a:pt x="1444" y="575"/>
                    <a:pt x="1052" y="183"/>
                  </a:cubicBezTo>
                  <a:cubicBezTo>
                    <a:pt x="926" y="56"/>
                    <a:pt x="772" y="0"/>
                    <a:pt x="62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2559875" y="1490575"/>
              <a:ext cx="57025" cy="48750"/>
            </a:xfrm>
            <a:custGeom>
              <a:avLst/>
              <a:gdLst/>
              <a:ahLst/>
              <a:cxnLst/>
              <a:rect l="l" t="t" r="r" b="b"/>
              <a:pathLst>
                <a:path w="2281" h="1950" extrusionOk="0">
                  <a:moveTo>
                    <a:pt x="984" y="96"/>
                  </a:moveTo>
                  <a:cubicBezTo>
                    <a:pt x="1772" y="96"/>
                    <a:pt x="2169" y="1046"/>
                    <a:pt x="1622" y="1611"/>
                  </a:cubicBezTo>
                  <a:cubicBezTo>
                    <a:pt x="1435" y="1797"/>
                    <a:pt x="1207" y="1880"/>
                    <a:pt x="984" y="1880"/>
                  </a:cubicBezTo>
                  <a:cubicBezTo>
                    <a:pt x="525" y="1880"/>
                    <a:pt x="90" y="1527"/>
                    <a:pt x="90" y="987"/>
                  </a:cubicBezTo>
                  <a:cubicBezTo>
                    <a:pt x="90" y="488"/>
                    <a:pt x="482" y="96"/>
                    <a:pt x="963" y="96"/>
                  </a:cubicBezTo>
                  <a:cubicBezTo>
                    <a:pt x="970" y="96"/>
                    <a:pt x="977" y="96"/>
                    <a:pt x="984" y="96"/>
                  </a:cubicBezTo>
                  <a:close/>
                  <a:moveTo>
                    <a:pt x="979" y="0"/>
                  </a:moveTo>
                  <a:cubicBezTo>
                    <a:pt x="481" y="0"/>
                    <a:pt x="1" y="391"/>
                    <a:pt x="1" y="969"/>
                  </a:cubicBezTo>
                  <a:cubicBezTo>
                    <a:pt x="1" y="1504"/>
                    <a:pt x="428" y="1949"/>
                    <a:pt x="963" y="1949"/>
                  </a:cubicBezTo>
                  <a:cubicBezTo>
                    <a:pt x="1835" y="1949"/>
                    <a:pt x="2281" y="898"/>
                    <a:pt x="1657" y="292"/>
                  </a:cubicBezTo>
                  <a:cubicBezTo>
                    <a:pt x="1461" y="90"/>
                    <a:pt x="1218" y="0"/>
                    <a:pt x="97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2568775" y="1418400"/>
              <a:ext cx="36100" cy="30950"/>
            </a:xfrm>
            <a:custGeom>
              <a:avLst/>
              <a:gdLst/>
              <a:ahLst/>
              <a:cxnLst/>
              <a:rect l="l" t="t" r="r" b="b"/>
              <a:pathLst>
                <a:path w="1444" h="1238" extrusionOk="0">
                  <a:moveTo>
                    <a:pt x="613" y="0"/>
                  </a:moveTo>
                  <a:cubicBezTo>
                    <a:pt x="299" y="0"/>
                    <a:pt x="1" y="243"/>
                    <a:pt x="1" y="614"/>
                  </a:cubicBezTo>
                  <a:cubicBezTo>
                    <a:pt x="1" y="952"/>
                    <a:pt x="268" y="1220"/>
                    <a:pt x="607" y="1238"/>
                  </a:cubicBezTo>
                  <a:cubicBezTo>
                    <a:pt x="1159" y="1238"/>
                    <a:pt x="1444" y="578"/>
                    <a:pt x="1052" y="186"/>
                  </a:cubicBezTo>
                  <a:cubicBezTo>
                    <a:pt x="923" y="58"/>
                    <a:pt x="766" y="0"/>
                    <a:pt x="61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2559875" y="1409425"/>
              <a:ext cx="56900" cy="48400"/>
            </a:xfrm>
            <a:custGeom>
              <a:avLst/>
              <a:gdLst/>
              <a:ahLst/>
              <a:cxnLst/>
              <a:rect l="l" t="t" r="r" b="b"/>
              <a:pathLst>
                <a:path w="2276" h="1936" extrusionOk="0">
                  <a:moveTo>
                    <a:pt x="984" y="100"/>
                  </a:moveTo>
                  <a:cubicBezTo>
                    <a:pt x="1772" y="100"/>
                    <a:pt x="2169" y="1049"/>
                    <a:pt x="1604" y="1614"/>
                  </a:cubicBezTo>
                  <a:cubicBezTo>
                    <a:pt x="1426" y="1798"/>
                    <a:pt x="1204" y="1880"/>
                    <a:pt x="985" y="1880"/>
                  </a:cubicBezTo>
                  <a:cubicBezTo>
                    <a:pt x="524" y="1880"/>
                    <a:pt x="78" y="1517"/>
                    <a:pt x="90" y="973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0"/>
                  </a:moveTo>
                  <a:cubicBezTo>
                    <a:pt x="476" y="0"/>
                    <a:pt x="1" y="386"/>
                    <a:pt x="1" y="973"/>
                  </a:cubicBezTo>
                  <a:cubicBezTo>
                    <a:pt x="1" y="1507"/>
                    <a:pt x="428" y="1935"/>
                    <a:pt x="963" y="1935"/>
                  </a:cubicBezTo>
                  <a:cubicBezTo>
                    <a:pt x="970" y="1935"/>
                    <a:pt x="977" y="1935"/>
                    <a:pt x="984" y="1935"/>
                  </a:cubicBezTo>
                  <a:cubicBezTo>
                    <a:pt x="1843" y="1935"/>
                    <a:pt x="2276" y="897"/>
                    <a:pt x="1657" y="296"/>
                  </a:cubicBezTo>
                  <a:cubicBezTo>
                    <a:pt x="1459" y="92"/>
                    <a:pt x="1213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2568775" y="1588075"/>
              <a:ext cx="36100" cy="30950"/>
            </a:xfrm>
            <a:custGeom>
              <a:avLst/>
              <a:gdLst/>
              <a:ahLst/>
              <a:cxnLst/>
              <a:rect l="l" t="t" r="r" b="b"/>
              <a:pathLst>
                <a:path w="1444" h="1238" extrusionOk="0">
                  <a:moveTo>
                    <a:pt x="613" y="1"/>
                  </a:moveTo>
                  <a:cubicBezTo>
                    <a:pt x="299" y="1"/>
                    <a:pt x="1" y="243"/>
                    <a:pt x="1" y="614"/>
                  </a:cubicBezTo>
                  <a:cubicBezTo>
                    <a:pt x="1" y="953"/>
                    <a:pt x="268" y="1220"/>
                    <a:pt x="607" y="1238"/>
                  </a:cubicBezTo>
                  <a:cubicBezTo>
                    <a:pt x="1159" y="1238"/>
                    <a:pt x="1444" y="579"/>
                    <a:pt x="1052" y="187"/>
                  </a:cubicBezTo>
                  <a:cubicBezTo>
                    <a:pt x="923" y="58"/>
                    <a:pt x="766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2559875" y="1579100"/>
              <a:ext cx="57025" cy="48850"/>
            </a:xfrm>
            <a:custGeom>
              <a:avLst/>
              <a:gdLst/>
              <a:ahLst/>
              <a:cxnLst/>
              <a:rect l="l" t="t" r="r" b="b"/>
              <a:pathLst>
                <a:path w="2281" h="1954" extrusionOk="0">
                  <a:moveTo>
                    <a:pt x="984" y="100"/>
                  </a:moveTo>
                  <a:cubicBezTo>
                    <a:pt x="1772" y="100"/>
                    <a:pt x="2169" y="1050"/>
                    <a:pt x="1622" y="1615"/>
                  </a:cubicBezTo>
                  <a:cubicBezTo>
                    <a:pt x="1438" y="1793"/>
                    <a:pt x="1213" y="1873"/>
                    <a:pt x="992" y="1873"/>
                  </a:cubicBezTo>
                  <a:cubicBezTo>
                    <a:pt x="531" y="1873"/>
                    <a:pt x="90" y="1522"/>
                    <a:pt x="90" y="991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1"/>
                  </a:moveTo>
                  <a:cubicBezTo>
                    <a:pt x="476" y="1"/>
                    <a:pt x="1" y="386"/>
                    <a:pt x="1" y="973"/>
                  </a:cubicBezTo>
                  <a:cubicBezTo>
                    <a:pt x="1" y="1508"/>
                    <a:pt x="428" y="1935"/>
                    <a:pt x="963" y="1953"/>
                  </a:cubicBezTo>
                  <a:cubicBezTo>
                    <a:pt x="1835" y="1953"/>
                    <a:pt x="2281" y="902"/>
                    <a:pt x="1657" y="296"/>
                  </a:cubicBezTo>
                  <a:cubicBezTo>
                    <a:pt x="1459" y="92"/>
                    <a:pt x="1213" y="1"/>
                    <a:pt x="97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2563450" y="1679125"/>
              <a:ext cx="35650" cy="30950"/>
            </a:xfrm>
            <a:custGeom>
              <a:avLst/>
              <a:gdLst/>
              <a:ahLst/>
              <a:cxnLst/>
              <a:rect l="l" t="t" r="r" b="b"/>
              <a:pathLst>
                <a:path w="1426" h="1238" extrusionOk="0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3" y="1180"/>
                    <a:pt x="660" y="1238"/>
                    <a:pt x="813" y="1238"/>
                  </a:cubicBezTo>
                  <a:cubicBezTo>
                    <a:pt x="1127" y="1238"/>
                    <a:pt x="1425" y="995"/>
                    <a:pt x="1425" y="624"/>
                  </a:cubicBezTo>
                  <a:cubicBezTo>
                    <a:pt x="1425" y="286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2551425" y="1670225"/>
              <a:ext cx="56575" cy="48750"/>
            </a:xfrm>
            <a:custGeom>
              <a:avLst/>
              <a:gdLst/>
              <a:ahLst/>
              <a:cxnLst/>
              <a:rect l="l" t="t" r="r" b="b"/>
              <a:pathLst>
                <a:path w="2263" h="1950" extrusionOk="0">
                  <a:moveTo>
                    <a:pt x="1278" y="73"/>
                  </a:moveTo>
                  <a:cubicBezTo>
                    <a:pt x="1739" y="73"/>
                    <a:pt x="2186" y="437"/>
                    <a:pt x="2173" y="980"/>
                  </a:cubicBezTo>
                  <a:cubicBezTo>
                    <a:pt x="2173" y="1461"/>
                    <a:pt x="1782" y="1853"/>
                    <a:pt x="1301" y="1853"/>
                  </a:cubicBez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37" y="155"/>
                    <a:pt x="1059" y="73"/>
                    <a:pt x="1278" y="73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51"/>
                    <a:pt x="606" y="1657"/>
                  </a:cubicBezTo>
                  <a:cubicBezTo>
                    <a:pt x="802" y="1859"/>
                    <a:pt x="1045" y="1949"/>
                    <a:pt x="1284" y="1949"/>
                  </a:cubicBezTo>
                  <a:cubicBezTo>
                    <a:pt x="1782" y="1949"/>
                    <a:pt x="2263" y="1558"/>
                    <a:pt x="2263" y="980"/>
                  </a:cubicBezTo>
                  <a:cubicBezTo>
                    <a:pt x="2263" y="446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2563450" y="1767750"/>
              <a:ext cx="35650" cy="30850"/>
            </a:xfrm>
            <a:custGeom>
              <a:avLst/>
              <a:gdLst/>
              <a:ahLst/>
              <a:cxnLst/>
              <a:rect l="l" t="t" r="r" b="b"/>
              <a:pathLst>
                <a:path w="1426" h="1234" extrusionOk="0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0" y="1177"/>
                    <a:pt x="653" y="1234"/>
                    <a:pt x="803" y="1234"/>
                  </a:cubicBezTo>
                  <a:cubicBezTo>
                    <a:pt x="1121" y="1234"/>
                    <a:pt x="1425" y="982"/>
                    <a:pt x="1425" y="606"/>
                  </a:cubicBezTo>
                  <a:cubicBezTo>
                    <a:pt x="1425" y="268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2551425" y="1758850"/>
              <a:ext cx="56575" cy="48525"/>
            </a:xfrm>
            <a:custGeom>
              <a:avLst/>
              <a:gdLst/>
              <a:ahLst/>
              <a:cxnLst/>
              <a:rect l="l" t="t" r="r" b="b"/>
              <a:pathLst>
                <a:path w="2263" h="1941" extrusionOk="0">
                  <a:moveTo>
                    <a:pt x="1284" y="69"/>
                  </a:moveTo>
                  <a:cubicBezTo>
                    <a:pt x="1738" y="69"/>
                    <a:pt x="2173" y="423"/>
                    <a:pt x="2173" y="962"/>
                  </a:cubicBezTo>
                  <a:cubicBezTo>
                    <a:pt x="2191" y="1461"/>
                    <a:pt x="1799" y="1853"/>
                    <a:pt x="1301" y="1871"/>
                  </a:cubicBezTo>
                  <a:lnTo>
                    <a:pt x="1301" y="1853"/>
                  </a:ln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40" y="153"/>
                    <a:pt x="1064" y="69"/>
                    <a:pt x="1284" y="69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34"/>
                    <a:pt x="606" y="1657"/>
                  </a:cubicBezTo>
                  <a:cubicBezTo>
                    <a:pt x="801" y="1853"/>
                    <a:pt x="1043" y="1941"/>
                    <a:pt x="1281" y="1941"/>
                  </a:cubicBezTo>
                  <a:cubicBezTo>
                    <a:pt x="1780" y="1941"/>
                    <a:pt x="2263" y="1554"/>
                    <a:pt x="2263" y="962"/>
                  </a:cubicBezTo>
                  <a:cubicBezTo>
                    <a:pt x="2263" y="428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7"/>
          <p:cNvGrpSpPr/>
          <p:nvPr/>
        </p:nvGrpSpPr>
        <p:grpSpPr>
          <a:xfrm>
            <a:off x="714300" y="922363"/>
            <a:ext cx="472550" cy="202200"/>
            <a:chOff x="1441900" y="2926313"/>
            <a:chExt cx="472550" cy="202200"/>
          </a:xfrm>
        </p:grpSpPr>
        <p:sp>
          <p:nvSpPr>
            <p:cNvPr id="412" name="Google Shape;412;p37"/>
            <p:cNvSpPr/>
            <p:nvPr/>
          </p:nvSpPr>
          <p:spPr>
            <a:xfrm>
              <a:off x="1441900" y="2926313"/>
              <a:ext cx="285500" cy="202200"/>
            </a:xfrm>
            <a:custGeom>
              <a:avLst/>
              <a:gdLst/>
              <a:ahLst/>
              <a:cxnLst/>
              <a:rect l="l" t="t" r="r" b="b"/>
              <a:pathLst>
                <a:path w="11420" h="8088" fill="none" extrusionOk="0">
                  <a:moveTo>
                    <a:pt x="11420" y="0"/>
                  </a:moveTo>
                  <a:cubicBezTo>
                    <a:pt x="9140" y="0"/>
                    <a:pt x="7180" y="1639"/>
                    <a:pt x="6753" y="3884"/>
                  </a:cubicBezTo>
                  <a:cubicBezTo>
                    <a:pt x="5025" y="3403"/>
                    <a:pt x="3243" y="4436"/>
                    <a:pt x="2780" y="6164"/>
                  </a:cubicBezTo>
                  <a:cubicBezTo>
                    <a:pt x="1462" y="5594"/>
                    <a:pt x="1" y="6645"/>
                    <a:pt x="126" y="8088"/>
                  </a:cubicBezTo>
                  <a:lnTo>
                    <a:pt x="2994" y="80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1752325" y="2926313"/>
              <a:ext cx="35650" cy="13375"/>
            </a:xfrm>
            <a:custGeom>
              <a:avLst/>
              <a:gdLst/>
              <a:ahLst/>
              <a:cxnLst/>
              <a:rect l="l" t="t" r="r" b="b"/>
              <a:pathLst>
                <a:path w="1426" h="535" fill="none" extrusionOk="0">
                  <a:moveTo>
                    <a:pt x="0" y="0"/>
                  </a:moveTo>
                  <a:cubicBezTo>
                    <a:pt x="0" y="0"/>
                    <a:pt x="998" y="107"/>
                    <a:pt x="1426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540325" y="3127613"/>
              <a:ext cx="248100" cy="25"/>
            </a:xfrm>
            <a:custGeom>
              <a:avLst/>
              <a:gdLst/>
              <a:ahLst/>
              <a:cxnLst/>
              <a:rect l="l" t="t" r="r" b="b"/>
              <a:pathLst>
                <a:path w="9924" h="1" fill="none" extrusionOk="0">
                  <a:moveTo>
                    <a:pt x="1" y="0"/>
                  </a:moveTo>
                  <a:lnTo>
                    <a:pt x="992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540325" y="3040313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586" y="1"/>
                  </a:moveTo>
                  <a:cubicBezTo>
                    <a:pt x="1586" y="1"/>
                    <a:pt x="428" y="108"/>
                    <a:pt x="1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829375" y="3002013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0" y="357"/>
                  </a:moveTo>
                  <a:cubicBezTo>
                    <a:pt x="0" y="357"/>
                    <a:pt x="2102" y="1"/>
                    <a:pt x="3403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37"/>
          <p:cNvGrpSpPr/>
          <p:nvPr/>
        </p:nvGrpSpPr>
        <p:grpSpPr>
          <a:xfrm>
            <a:off x="1093400" y="1043938"/>
            <a:ext cx="1043050" cy="1488400"/>
            <a:chOff x="910475" y="761863"/>
            <a:chExt cx="1043050" cy="1488400"/>
          </a:xfrm>
        </p:grpSpPr>
        <p:sp>
          <p:nvSpPr>
            <p:cNvPr id="418" name="Google Shape;418;p37"/>
            <p:cNvSpPr/>
            <p:nvPr/>
          </p:nvSpPr>
          <p:spPr>
            <a:xfrm>
              <a:off x="910475" y="761863"/>
              <a:ext cx="1043050" cy="1488400"/>
            </a:xfrm>
            <a:custGeom>
              <a:avLst/>
              <a:gdLst/>
              <a:ahLst/>
              <a:cxnLst/>
              <a:rect l="l" t="t" r="r" b="b"/>
              <a:pathLst>
                <a:path w="41722" h="59536" fill="none" extrusionOk="0">
                  <a:moveTo>
                    <a:pt x="41722" y="8159"/>
                  </a:moveTo>
                  <a:lnTo>
                    <a:pt x="41722" y="57914"/>
                  </a:lnTo>
                  <a:cubicBezTo>
                    <a:pt x="41722" y="58805"/>
                    <a:pt x="40991" y="59536"/>
                    <a:pt x="40101" y="59536"/>
                  </a:cubicBezTo>
                  <a:lnTo>
                    <a:pt x="1622" y="59536"/>
                  </a:lnTo>
                  <a:cubicBezTo>
                    <a:pt x="731" y="59536"/>
                    <a:pt x="1" y="58805"/>
                    <a:pt x="1" y="57914"/>
                  </a:cubicBezTo>
                  <a:lnTo>
                    <a:pt x="1" y="1621"/>
                  </a:lnTo>
                  <a:cubicBezTo>
                    <a:pt x="1" y="730"/>
                    <a:pt x="731" y="0"/>
                    <a:pt x="1622" y="0"/>
                  </a:cubicBezTo>
                  <a:lnTo>
                    <a:pt x="325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723250" y="761863"/>
              <a:ext cx="224500" cy="206225"/>
            </a:xfrm>
            <a:custGeom>
              <a:avLst/>
              <a:gdLst/>
              <a:ahLst/>
              <a:cxnLst/>
              <a:rect l="l" t="t" r="r" b="b"/>
              <a:pathLst>
                <a:path w="8980" h="8249" fill="none" extrusionOk="0">
                  <a:moveTo>
                    <a:pt x="1" y="0"/>
                  </a:moveTo>
                  <a:lnTo>
                    <a:pt x="1" y="6645"/>
                  </a:lnTo>
                  <a:cubicBezTo>
                    <a:pt x="1" y="7518"/>
                    <a:pt x="713" y="8248"/>
                    <a:pt x="1604" y="8248"/>
                  </a:cubicBezTo>
                  <a:lnTo>
                    <a:pt x="8979" y="8248"/>
                  </a:ln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051650" y="1062463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051650" y="1162663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2"/>
                  </a:lnTo>
                  <a:lnTo>
                    <a:pt x="1" y="89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051650" y="1262888"/>
              <a:ext cx="760700" cy="22275"/>
            </a:xfrm>
            <a:custGeom>
              <a:avLst/>
              <a:gdLst/>
              <a:ahLst/>
              <a:cxnLst/>
              <a:rect l="l" t="t" r="r" b="b"/>
              <a:pathLst>
                <a:path w="30428" h="891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051650" y="1363088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051650" y="1463288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051650" y="1563488"/>
              <a:ext cx="760700" cy="22300"/>
            </a:xfrm>
            <a:custGeom>
              <a:avLst/>
              <a:gdLst/>
              <a:ahLst/>
              <a:cxnLst/>
              <a:rect l="l" t="t" r="r" b="b"/>
              <a:pathLst>
                <a:path w="30428" h="892" fill="none" extrusionOk="0">
                  <a:moveTo>
                    <a:pt x="1" y="1"/>
                  </a:moveTo>
                  <a:lnTo>
                    <a:pt x="30428" y="1"/>
                  </a:lnTo>
                  <a:lnTo>
                    <a:pt x="30428" y="892"/>
                  </a:lnTo>
                  <a:lnTo>
                    <a:pt x="1" y="89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51650" y="1663713"/>
              <a:ext cx="760700" cy="22275"/>
            </a:xfrm>
            <a:custGeom>
              <a:avLst/>
              <a:gdLst/>
              <a:ahLst/>
              <a:cxnLst/>
              <a:rect l="l" t="t" r="r" b="b"/>
              <a:pathLst>
                <a:path w="30428" h="891" fill="none" extrusionOk="0">
                  <a:moveTo>
                    <a:pt x="1" y="0"/>
                  </a:moveTo>
                  <a:lnTo>
                    <a:pt x="30428" y="0"/>
                  </a:lnTo>
                  <a:lnTo>
                    <a:pt x="30428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051650" y="1782613"/>
              <a:ext cx="315350" cy="22300"/>
            </a:xfrm>
            <a:custGeom>
              <a:avLst/>
              <a:gdLst/>
              <a:ahLst/>
              <a:cxnLst/>
              <a:rect l="l" t="t" r="r" b="b"/>
              <a:pathLst>
                <a:path w="12614" h="892" fill="none" extrusionOk="0">
                  <a:moveTo>
                    <a:pt x="1" y="1"/>
                  </a:moveTo>
                  <a:lnTo>
                    <a:pt x="12613" y="1"/>
                  </a:lnTo>
                  <a:lnTo>
                    <a:pt x="12613" y="891"/>
                  </a:lnTo>
                  <a:lnTo>
                    <a:pt x="1" y="89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051650" y="1990163"/>
              <a:ext cx="393275" cy="0"/>
            </a:xfrm>
            <a:custGeom>
              <a:avLst/>
              <a:gdLst/>
              <a:ahLst/>
              <a:cxnLst/>
              <a:rect l="l" t="t" r="r" b="b"/>
              <a:pathLst>
                <a:path w="15731" fill="none" extrusionOk="0">
                  <a:moveTo>
                    <a:pt x="1" y="0"/>
                  </a:moveTo>
                  <a:lnTo>
                    <a:pt x="15731" y="0"/>
                  </a:ln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37"/>
          <p:cNvGrpSpPr/>
          <p:nvPr/>
        </p:nvGrpSpPr>
        <p:grpSpPr>
          <a:xfrm>
            <a:off x="1701625" y="2135638"/>
            <a:ext cx="875600" cy="1088925"/>
            <a:chOff x="5962175" y="478150"/>
            <a:chExt cx="875600" cy="1088925"/>
          </a:xfrm>
        </p:grpSpPr>
        <p:sp>
          <p:nvSpPr>
            <p:cNvPr id="430" name="Google Shape;430;p37"/>
            <p:cNvSpPr/>
            <p:nvPr/>
          </p:nvSpPr>
          <p:spPr>
            <a:xfrm>
              <a:off x="6095350" y="582825"/>
              <a:ext cx="504600" cy="504600"/>
            </a:xfrm>
            <a:custGeom>
              <a:avLst/>
              <a:gdLst/>
              <a:ahLst/>
              <a:cxnLst/>
              <a:rect l="l" t="t" r="r" b="b"/>
              <a:pathLst>
                <a:path w="20184" h="20184" extrusionOk="0">
                  <a:moveTo>
                    <a:pt x="10083" y="0"/>
                  </a:moveTo>
                  <a:lnTo>
                    <a:pt x="10083" y="0"/>
                  </a:lnTo>
                  <a:cubicBezTo>
                    <a:pt x="15659" y="18"/>
                    <a:pt x="20166" y="4525"/>
                    <a:pt x="20184" y="10101"/>
                  </a:cubicBezTo>
                  <a:lnTo>
                    <a:pt x="20184" y="10101"/>
                  </a:lnTo>
                  <a:cubicBezTo>
                    <a:pt x="20166" y="15659"/>
                    <a:pt x="15659" y="20166"/>
                    <a:pt x="10083" y="20184"/>
                  </a:cubicBezTo>
                  <a:lnTo>
                    <a:pt x="10083" y="20184"/>
                  </a:lnTo>
                  <a:cubicBezTo>
                    <a:pt x="4525" y="20166"/>
                    <a:pt x="0" y="15659"/>
                    <a:pt x="0" y="10101"/>
                  </a:cubicBezTo>
                  <a:lnTo>
                    <a:pt x="0" y="10101"/>
                  </a:lnTo>
                  <a:cubicBezTo>
                    <a:pt x="0" y="4525"/>
                    <a:pt x="4525" y="18"/>
                    <a:pt x="1008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6501075" y="1086075"/>
              <a:ext cx="145650" cy="186625"/>
            </a:xfrm>
            <a:custGeom>
              <a:avLst/>
              <a:gdLst/>
              <a:ahLst/>
              <a:cxnLst/>
              <a:rect l="l" t="t" r="r" b="b"/>
              <a:pathLst>
                <a:path w="5826" h="7465" extrusionOk="0">
                  <a:moveTo>
                    <a:pt x="0" y="1176"/>
                  </a:moveTo>
                  <a:lnTo>
                    <a:pt x="1888" y="0"/>
                  </a:lnTo>
                  <a:lnTo>
                    <a:pt x="5825" y="6289"/>
                  </a:lnTo>
                  <a:lnTo>
                    <a:pt x="3937" y="746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5962175" y="478150"/>
              <a:ext cx="742450" cy="742000"/>
            </a:xfrm>
            <a:custGeom>
              <a:avLst/>
              <a:gdLst/>
              <a:ahLst/>
              <a:cxnLst/>
              <a:rect l="l" t="t" r="r" b="b"/>
              <a:pathLst>
                <a:path w="29698" h="29680" extrusionOk="0">
                  <a:moveTo>
                    <a:pt x="15410" y="1"/>
                  </a:moveTo>
                  <a:cubicBezTo>
                    <a:pt x="9638" y="1"/>
                    <a:pt x="4419" y="3475"/>
                    <a:pt x="2210" y="8819"/>
                  </a:cubicBezTo>
                  <a:cubicBezTo>
                    <a:pt x="1" y="14146"/>
                    <a:pt x="1230" y="20291"/>
                    <a:pt x="5309" y="24371"/>
                  </a:cubicBezTo>
                  <a:cubicBezTo>
                    <a:pt x="9389" y="28468"/>
                    <a:pt x="15535" y="29680"/>
                    <a:pt x="20879" y="27471"/>
                  </a:cubicBezTo>
                  <a:cubicBezTo>
                    <a:pt x="26206" y="25262"/>
                    <a:pt x="29697" y="20060"/>
                    <a:pt x="29697" y="14288"/>
                  </a:cubicBezTo>
                  <a:cubicBezTo>
                    <a:pt x="29697" y="6396"/>
                    <a:pt x="23302" y="1"/>
                    <a:pt x="15410" y="1"/>
                  </a:cubicBezTo>
                  <a:close/>
                  <a:moveTo>
                    <a:pt x="15410" y="24068"/>
                  </a:moveTo>
                  <a:cubicBezTo>
                    <a:pt x="11455" y="24068"/>
                    <a:pt x="7875" y="21681"/>
                    <a:pt x="6360" y="18029"/>
                  </a:cubicBezTo>
                  <a:cubicBezTo>
                    <a:pt x="4846" y="14359"/>
                    <a:pt x="5684" y="10155"/>
                    <a:pt x="8480" y="7358"/>
                  </a:cubicBezTo>
                  <a:cubicBezTo>
                    <a:pt x="11277" y="4544"/>
                    <a:pt x="15499" y="3706"/>
                    <a:pt x="19151" y="5221"/>
                  </a:cubicBezTo>
                  <a:cubicBezTo>
                    <a:pt x="22821" y="6735"/>
                    <a:pt x="25208" y="10315"/>
                    <a:pt x="25208" y="14270"/>
                  </a:cubicBezTo>
                  <a:cubicBezTo>
                    <a:pt x="25208" y="19686"/>
                    <a:pt x="20826" y="24068"/>
                    <a:pt x="15410" y="24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6581675" y="1224575"/>
              <a:ext cx="256100" cy="342500"/>
            </a:xfrm>
            <a:custGeom>
              <a:avLst/>
              <a:gdLst/>
              <a:ahLst/>
              <a:cxnLst/>
              <a:rect l="l" t="t" r="r" b="b"/>
              <a:pathLst>
                <a:path w="10244" h="13700" extrusionOk="0">
                  <a:moveTo>
                    <a:pt x="9086" y="13148"/>
                  </a:moveTo>
                  <a:lnTo>
                    <a:pt x="9086" y="13148"/>
                  </a:lnTo>
                  <a:cubicBezTo>
                    <a:pt x="8177" y="13700"/>
                    <a:pt x="6984" y="13433"/>
                    <a:pt x="6414" y="12542"/>
                  </a:cubicBezTo>
                  <a:lnTo>
                    <a:pt x="571" y="3243"/>
                  </a:lnTo>
                  <a:cubicBezTo>
                    <a:pt x="1" y="2334"/>
                    <a:pt x="286" y="1141"/>
                    <a:pt x="1194" y="571"/>
                  </a:cubicBezTo>
                  <a:lnTo>
                    <a:pt x="1194" y="571"/>
                  </a:lnTo>
                  <a:cubicBezTo>
                    <a:pt x="2085" y="1"/>
                    <a:pt x="3278" y="286"/>
                    <a:pt x="3848" y="1176"/>
                  </a:cubicBezTo>
                  <a:lnTo>
                    <a:pt x="9692" y="10476"/>
                  </a:lnTo>
                  <a:cubicBezTo>
                    <a:pt x="10244" y="11384"/>
                    <a:pt x="9977" y="12578"/>
                    <a:pt x="9086" y="131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6203125" y="760525"/>
              <a:ext cx="320675" cy="185725"/>
            </a:xfrm>
            <a:custGeom>
              <a:avLst/>
              <a:gdLst/>
              <a:ahLst/>
              <a:cxnLst/>
              <a:rect l="l" t="t" r="r" b="b"/>
              <a:pathLst>
                <a:path w="12827" h="7429" extrusionOk="0">
                  <a:moveTo>
                    <a:pt x="0" y="4525"/>
                  </a:moveTo>
                  <a:lnTo>
                    <a:pt x="2494" y="7429"/>
                  </a:lnTo>
                  <a:cubicBezTo>
                    <a:pt x="2494" y="7429"/>
                    <a:pt x="5558" y="1782"/>
                    <a:pt x="12827" y="0"/>
                  </a:cubicBezTo>
                  <a:cubicBezTo>
                    <a:pt x="12827" y="0"/>
                    <a:pt x="6039" y="89"/>
                    <a:pt x="2334" y="605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37"/>
          <p:cNvGrpSpPr/>
          <p:nvPr/>
        </p:nvGrpSpPr>
        <p:grpSpPr>
          <a:xfrm>
            <a:off x="7701156" y="1589321"/>
            <a:ext cx="612965" cy="612965"/>
            <a:chOff x="5208200" y="980975"/>
            <a:chExt cx="440475" cy="440475"/>
          </a:xfrm>
        </p:grpSpPr>
        <p:sp>
          <p:nvSpPr>
            <p:cNvPr id="436" name="Google Shape;436;p37"/>
            <p:cNvSpPr/>
            <p:nvPr/>
          </p:nvSpPr>
          <p:spPr>
            <a:xfrm>
              <a:off x="5208200" y="980975"/>
              <a:ext cx="197300" cy="199975"/>
            </a:xfrm>
            <a:custGeom>
              <a:avLst/>
              <a:gdLst/>
              <a:ahLst/>
              <a:cxnLst/>
              <a:rect l="l" t="t" r="r" b="b"/>
              <a:pathLst>
                <a:path w="7892" h="7999" extrusionOk="0">
                  <a:moveTo>
                    <a:pt x="7892" y="0"/>
                  </a:moveTo>
                  <a:cubicBezTo>
                    <a:pt x="3510" y="72"/>
                    <a:pt x="0" y="3617"/>
                    <a:pt x="0" y="7999"/>
                  </a:cubicBezTo>
                  <a:lnTo>
                    <a:pt x="7892" y="799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5233125" y="1005900"/>
              <a:ext cx="415550" cy="415550"/>
            </a:xfrm>
            <a:custGeom>
              <a:avLst/>
              <a:gdLst/>
              <a:ahLst/>
              <a:cxnLst/>
              <a:rect l="l" t="t" r="r" b="b"/>
              <a:pathLst>
                <a:path w="16622" h="16622" extrusionOk="0">
                  <a:moveTo>
                    <a:pt x="7999" y="1"/>
                  </a:moveTo>
                  <a:lnTo>
                    <a:pt x="7892" y="1"/>
                  </a:lnTo>
                  <a:lnTo>
                    <a:pt x="7892" y="8000"/>
                  </a:lnTo>
                  <a:lnTo>
                    <a:pt x="1" y="8000"/>
                  </a:lnTo>
                  <a:cubicBezTo>
                    <a:pt x="1" y="11242"/>
                    <a:pt x="1960" y="14145"/>
                    <a:pt x="4935" y="15392"/>
                  </a:cubicBezTo>
                  <a:cubicBezTo>
                    <a:pt x="7928" y="16622"/>
                    <a:pt x="11366" y="15945"/>
                    <a:pt x="13664" y="13647"/>
                  </a:cubicBezTo>
                  <a:cubicBezTo>
                    <a:pt x="15945" y="11366"/>
                    <a:pt x="16621" y="7928"/>
                    <a:pt x="15392" y="4935"/>
                  </a:cubicBezTo>
                  <a:cubicBezTo>
                    <a:pt x="14145" y="1943"/>
                    <a:pt x="11242" y="1"/>
                    <a:pt x="799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37"/>
          <p:cNvSpPr/>
          <p:nvPr/>
        </p:nvSpPr>
        <p:spPr>
          <a:xfrm>
            <a:off x="830238" y="3140280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7"/>
          <p:cNvSpPr/>
          <p:nvPr/>
        </p:nvSpPr>
        <p:spPr>
          <a:xfrm>
            <a:off x="1287513" y="277046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7"/>
          <p:cNvSpPr/>
          <p:nvPr/>
        </p:nvSpPr>
        <p:spPr>
          <a:xfrm>
            <a:off x="2039913" y="742619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7"/>
          <p:cNvSpPr/>
          <p:nvPr/>
        </p:nvSpPr>
        <p:spPr>
          <a:xfrm rot="-1685758">
            <a:off x="724953" y="27809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37"/>
          <p:cNvGrpSpPr/>
          <p:nvPr/>
        </p:nvGrpSpPr>
        <p:grpSpPr>
          <a:xfrm>
            <a:off x="6522182" y="1124566"/>
            <a:ext cx="953591" cy="334099"/>
            <a:chOff x="2271950" y="2722775"/>
            <a:chExt cx="575875" cy="201775"/>
          </a:xfrm>
        </p:grpSpPr>
        <p:sp>
          <p:nvSpPr>
            <p:cNvPr id="443" name="Google Shape;443;p37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7"/>
          <p:cNvGrpSpPr/>
          <p:nvPr/>
        </p:nvGrpSpPr>
        <p:grpSpPr>
          <a:xfrm>
            <a:off x="7618297" y="3712639"/>
            <a:ext cx="695830" cy="243805"/>
            <a:chOff x="2271950" y="2722775"/>
            <a:chExt cx="575875" cy="201775"/>
          </a:xfrm>
        </p:grpSpPr>
        <p:sp>
          <p:nvSpPr>
            <p:cNvPr id="449" name="Google Shape;449;p37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454;p37"/>
          <p:cNvSpPr/>
          <p:nvPr/>
        </p:nvSpPr>
        <p:spPr>
          <a:xfrm>
            <a:off x="2039926" y="3901465"/>
            <a:ext cx="416654" cy="491569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7"/>
          <p:cNvSpPr/>
          <p:nvPr/>
        </p:nvSpPr>
        <p:spPr>
          <a:xfrm>
            <a:off x="2810726" y="803338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7"/>
          <p:cNvSpPr/>
          <p:nvPr/>
        </p:nvSpPr>
        <p:spPr>
          <a:xfrm>
            <a:off x="6012013" y="4174200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7"/>
          <p:cNvSpPr/>
          <p:nvPr/>
        </p:nvSpPr>
        <p:spPr>
          <a:xfrm rot="7201932">
            <a:off x="1637012" y="3349078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7"/>
          <p:cNvSpPr/>
          <p:nvPr/>
        </p:nvSpPr>
        <p:spPr>
          <a:xfrm>
            <a:off x="7140551" y="342741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7"/>
          <p:cNvSpPr/>
          <p:nvPr/>
        </p:nvSpPr>
        <p:spPr>
          <a:xfrm rot="7198898">
            <a:off x="7188899" y="2119119"/>
            <a:ext cx="700377" cy="696805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7"/>
          <p:cNvSpPr/>
          <p:nvPr/>
        </p:nvSpPr>
        <p:spPr>
          <a:xfrm rot="7201932">
            <a:off x="7821662" y="2772440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7"/>
          <p:cNvSpPr/>
          <p:nvPr/>
        </p:nvSpPr>
        <p:spPr>
          <a:xfrm rot="7198898">
            <a:off x="838849" y="3636219"/>
            <a:ext cx="700377" cy="696805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7"/>
          <p:cNvSpPr/>
          <p:nvPr/>
        </p:nvSpPr>
        <p:spPr>
          <a:xfrm rot="-1685758">
            <a:off x="7151203" y="1865722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7"/>
          <p:cNvSpPr/>
          <p:nvPr/>
        </p:nvSpPr>
        <p:spPr>
          <a:xfrm>
            <a:off x="6647613" y="856425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7"/>
          <p:cNvGrpSpPr/>
          <p:nvPr/>
        </p:nvGrpSpPr>
        <p:grpSpPr>
          <a:xfrm rot="5400000">
            <a:off x="7461288" y="4014463"/>
            <a:ext cx="65475" cy="397950"/>
            <a:chOff x="2551425" y="1409425"/>
            <a:chExt cx="65475" cy="397950"/>
          </a:xfrm>
        </p:grpSpPr>
        <p:sp>
          <p:nvSpPr>
            <p:cNvPr id="465" name="Google Shape;465;p37"/>
            <p:cNvSpPr/>
            <p:nvPr/>
          </p:nvSpPr>
          <p:spPr>
            <a:xfrm>
              <a:off x="2568775" y="1499550"/>
              <a:ext cx="36100" cy="30850"/>
            </a:xfrm>
            <a:custGeom>
              <a:avLst/>
              <a:gdLst/>
              <a:ahLst/>
              <a:cxnLst/>
              <a:rect l="l" t="t" r="r" b="b"/>
              <a:pathLst>
                <a:path w="1444" h="1234" extrusionOk="0">
                  <a:moveTo>
                    <a:pt x="621" y="0"/>
                  </a:moveTo>
                  <a:cubicBezTo>
                    <a:pt x="304" y="0"/>
                    <a:pt x="1" y="248"/>
                    <a:pt x="1" y="610"/>
                  </a:cubicBezTo>
                  <a:cubicBezTo>
                    <a:pt x="1" y="949"/>
                    <a:pt x="268" y="1234"/>
                    <a:pt x="607" y="1234"/>
                  </a:cubicBezTo>
                  <a:cubicBezTo>
                    <a:pt x="1159" y="1234"/>
                    <a:pt x="1444" y="575"/>
                    <a:pt x="1052" y="183"/>
                  </a:cubicBezTo>
                  <a:cubicBezTo>
                    <a:pt x="926" y="56"/>
                    <a:pt x="772" y="0"/>
                    <a:pt x="62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2559875" y="1490575"/>
              <a:ext cx="57025" cy="48750"/>
            </a:xfrm>
            <a:custGeom>
              <a:avLst/>
              <a:gdLst/>
              <a:ahLst/>
              <a:cxnLst/>
              <a:rect l="l" t="t" r="r" b="b"/>
              <a:pathLst>
                <a:path w="2281" h="1950" extrusionOk="0">
                  <a:moveTo>
                    <a:pt x="984" y="96"/>
                  </a:moveTo>
                  <a:cubicBezTo>
                    <a:pt x="1772" y="96"/>
                    <a:pt x="2169" y="1046"/>
                    <a:pt x="1622" y="1611"/>
                  </a:cubicBezTo>
                  <a:cubicBezTo>
                    <a:pt x="1435" y="1797"/>
                    <a:pt x="1207" y="1880"/>
                    <a:pt x="984" y="1880"/>
                  </a:cubicBezTo>
                  <a:cubicBezTo>
                    <a:pt x="525" y="1880"/>
                    <a:pt x="90" y="1527"/>
                    <a:pt x="90" y="987"/>
                  </a:cubicBezTo>
                  <a:cubicBezTo>
                    <a:pt x="90" y="488"/>
                    <a:pt x="482" y="96"/>
                    <a:pt x="963" y="96"/>
                  </a:cubicBezTo>
                  <a:cubicBezTo>
                    <a:pt x="970" y="96"/>
                    <a:pt x="977" y="96"/>
                    <a:pt x="984" y="96"/>
                  </a:cubicBezTo>
                  <a:close/>
                  <a:moveTo>
                    <a:pt x="979" y="0"/>
                  </a:moveTo>
                  <a:cubicBezTo>
                    <a:pt x="481" y="0"/>
                    <a:pt x="1" y="391"/>
                    <a:pt x="1" y="969"/>
                  </a:cubicBezTo>
                  <a:cubicBezTo>
                    <a:pt x="1" y="1504"/>
                    <a:pt x="428" y="1949"/>
                    <a:pt x="963" y="1949"/>
                  </a:cubicBezTo>
                  <a:cubicBezTo>
                    <a:pt x="1835" y="1949"/>
                    <a:pt x="2281" y="898"/>
                    <a:pt x="1657" y="292"/>
                  </a:cubicBezTo>
                  <a:cubicBezTo>
                    <a:pt x="1461" y="90"/>
                    <a:pt x="1218" y="0"/>
                    <a:pt x="97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568775" y="1418400"/>
              <a:ext cx="36100" cy="30950"/>
            </a:xfrm>
            <a:custGeom>
              <a:avLst/>
              <a:gdLst/>
              <a:ahLst/>
              <a:cxnLst/>
              <a:rect l="l" t="t" r="r" b="b"/>
              <a:pathLst>
                <a:path w="1444" h="1238" extrusionOk="0">
                  <a:moveTo>
                    <a:pt x="613" y="0"/>
                  </a:moveTo>
                  <a:cubicBezTo>
                    <a:pt x="299" y="0"/>
                    <a:pt x="1" y="243"/>
                    <a:pt x="1" y="614"/>
                  </a:cubicBezTo>
                  <a:cubicBezTo>
                    <a:pt x="1" y="952"/>
                    <a:pt x="268" y="1220"/>
                    <a:pt x="607" y="1238"/>
                  </a:cubicBezTo>
                  <a:cubicBezTo>
                    <a:pt x="1159" y="1238"/>
                    <a:pt x="1444" y="578"/>
                    <a:pt x="1052" y="186"/>
                  </a:cubicBezTo>
                  <a:cubicBezTo>
                    <a:pt x="923" y="58"/>
                    <a:pt x="766" y="0"/>
                    <a:pt x="61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2559875" y="1409425"/>
              <a:ext cx="56900" cy="48400"/>
            </a:xfrm>
            <a:custGeom>
              <a:avLst/>
              <a:gdLst/>
              <a:ahLst/>
              <a:cxnLst/>
              <a:rect l="l" t="t" r="r" b="b"/>
              <a:pathLst>
                <a:path w="2276" h="1936" extrusionOk="0">
                  <a:moveTo>
                    <a:pt x="984" y="100"/>
                  </a:moveTo>
                  <a:cubicBezTo>
                    <a:pt x="1772" y="100"/>
                    <a:pt x="2169" y="1049"/>
                    <a:pt x="1604" y="1614"/>
                  </a:cubicBezTo>
                  <a:cubicBezTo>
                    <a:pt x="1426" y="1798"/>
                    <a:pt x="1204" y="1880"/>
                    <a:pt x="985" y="1880"/>
                  </a:cubicBezTo>
                  <a:cubicBezTo>
                    <a:pt x="524" y="1880"/>
                    <a:pt x="78" y="1517"/>
                    <a:pt x="90" y="973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0"/>
                  </a:moveTo>
                  <a:cubicBezTo>
                    <a:pt x="476" y="0"/>
                    <a:pt x="1" y="386"/>
                    <a:pt x="1" y="973"/>
                  </a:cubicBezTo>
                  <a:cubicBezTo>
                    <a:pt x="1" y="1507"/>
                    <a:pt x="428" y="1935"/>
                    <a:pt x="963" y="1935"/>
                  </a:cubicBezTo>
                  <a:cubicBezTo>
                    <a:pt x="970" y="1935"/>
                    <a:pt x="977" y="1935"/>
                    <a:pt x="984" y="1935"/>
                  </a:cubicBezTo>
                  <a:cubicBezTo>
                    <a:pt x="1843" y="1935"/>
                    <a:pt x="2276" y="897"/>
                    <a:pt x="1657" y="296"/>
                  </a:cubicBezTo>
                  <a:cubicBezTo>
                    <a:pt x="1459" y="92"/>
                    <a:pt x="1213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2568775" y="1588075"/>
              <a:ext cx="36100" cy="30950"/>
            </a:xfrm>
            <a:custGeom>
              <a:avLst/>
              <a:gdLst/>
              <a:ahLst/>
              <a:cxnLst/>
              <a:rect l="l" t="t" r="r" b="b"/>
              <a:pathLst>
                <a:path w="1444" h="1238" extrusionOk="0">
                  <a:moveTo>
                    <a:pt x="613" y="1"/>
                  </a:moveTo>
                  <a:cubicBezTo>
                    <a:pt x="299" y="1"/>
                    <a:pt x="1" y="243"/>
                    <a:pt x="1" y="614"/>
                  </a:cubicBezTo>
                  <a:cubicBezTo>
                    <a:pt x="1" y="953"/>
                    <a:pt x="268" y="1220"/>
                    <a:pt x="607" y="1238"/>
                  </a:cubicBezTo>
                  <a:cubicBezTo>
                    <a:pt x="1159" y="1238"/>
                    <a:pt x="1444" y="579"/>
                    <a:pt x="1052" y="187"/>
                  </a:cubicBezTo>
                  <a:cubicBezTo>
                    <a:pt x="923" y="58"/>
                    <a:pt x="766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2559875" y="1579100"/>
              <a:ext cx="57025" cy="48850"/>
            </a:xfrm>
            <a:custGeom>
              <a:avLst/>
              <a:gdLst/>
              <a:ahLst/>
              <a:cxnLst/>
              <a:rect l="l" t="t" r="r" b="b"/>
              <a:pathLst>
                <a:path w="2281" h="1954" extrusionOk="0">
                  <a:moveTo>
                    <a:pt x="984" y="100"/>
                  </a:moveTo>
                  <a:cubicBezTo>
                    <a:pt x="1772" y="100"/>
                    <a:pt x="2169" y="1050"/>
                    <a:pt x="1622" y="1615"/>
                  </a:cubicBezTo>
                  <a:cubicBezTo>
                    <a:pt x="1438" y="1793"/>
                    <a:pt x="1213" y="1873"/>
                    <a:pt x="992" y="1873"/>
                  </a:cubicBezTo>
                  <a:cubicBezTo>
                    <a:pt x="531" y="1873"/>
                    <a:pt x="90" y="1522"/>
                    <a:pt x="90" y="991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1"/>
                  </a:moveTo>
                  <a:cubicBezTo>
                    <a:pt x="476" y="1"/>
                    <a:pt x="1" y="386"/>
                    <a:pt x="1" y="973"/>
                  </a:cubicBezTo>
                  <a:cubicBezTo>
                    <a:pt x="1" y="1508"/>
                    <a:pt x="428" y="1935"/>
                    <a:pt x="963" y="1953"/>
                  </a:cubicBezTo>
                  <a:cubicBezTo>
                    <a:pt x="1835" y="1953"/>
                    <a:pt x="2281" y="902"/>
                    <a:pt x="1657" y="296"/>
                  </a:cubicBezTo>
                  <a:cubicBezTo>
                    <a:pt x="1459" y="92"/>
                    <a:pt x="1213" y="1"/>
                    <a:pt x="97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2563450" y="1679125"/>
              <a:ext cx="35650" cy="30950"/>
            </a:xfrm>
            <a:custGeom>
              <a:avLst/>
              <a:gdLst/>
              <a:ahLst/>
              <a:cxnLst/>
              <a:rect l="l" t="t" r="r" b="b"/>
              <a:pathLst>
                <a:path w="1426" h="1238" extrusionOk="0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3" y="1180"/>
                    <a:pt x="660" y="1238"/>
                    <a:pt x="813" y="1238"/>
                  </a:cubicBezTo>
                  <a:cubicBezTo>
                    <a:pt x="1127" y="1238"/>
                    <a:pt x="1425" y="995"/>
                    <a:pt x="1425" y="624"/>
                  </a:cubicBezTo>
                  <a:cubicBezTo>
                    <a:pt x="1425" y="286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551425" y="1670225"/>
              <a:ext cx="56575" cy="48750"/>
            </a:xfrm>
            <a:custGeom>
              <a:avLst/>
              <a:gdLst/>
              <a:ahLst/>
              <a:cxnLst/>
              <a:rect l="l" t="t" r="r" b="b"/>
              <a:pathLst>
                <a:path w="2263" h="1950" extrusionOk="0">
                  <a:moveTo>
                    <a:pt x="1278" y="73"/>
                  </a:moveTo>
                  <a:cubicBezTo>
                    <a:pt x="1739" y="73"/>
                    <a:pt x="2186" y="437"/>
                    <a:pt x="2173" y="980"/>
                  </a:cubicBezTo>
                  <a:cubicBezTo>
                    <a:pt x="2173" y="1461"/>
                    <a:pt x="1782" y="1853"/>
                    <a:pt x="1301" y="1853"/>
                  </a:cubicBez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37" y="155"/>
                    <a:pt x="1059" y="73"/>
                    <a:pt x="1278" y="73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51"/>
                    <a:pt x="606" y="1657"/>
                  </a:cubicBezTo>
                  <a:cubicBezTo>
                    <a:pt x="802" y="1859"/>
                    <a:pt x="1045" y="1949"/>
                    <a:pt x="1284" y="1949"/>
                  </a:cubicBezTo>
                  <a:cubicBezTo>
                    <a:pt x="1782" y="1949"/>
                    <a:pt x="2263" y="1558"/>
                    <a:pt x="2263" y="980"/>
                  </a:cubicBezTo>
                  <a:cubicBezTo>
                    <a:pt x="2263" y="446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2563450" y="1767750"/>
              <a:ext cx="35650" cy="30850"/>
            </a:xfrm>
            <a:custGeom>
              <a:avLst/>
              <a:gdLst/>
              <a:ahLst/>
              <a:cxnLst/>
              <a:rect l="l" t="t" r="r" b="b"/>
              <a:pathLst>
                <a:path w="1426" h="1234" extrusionOk="0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0" y="1177"/>
                    <a:pt x="653" y="1234"/>
                    <a:pt x="803" y="1234"/>
                  </a:cubicBezTo>
                  <a:cubicBezTo>
                    <a:pt x="1121" y="1234"/>
                    <a:pt x="1425" y="982"/>
                    <a:pt x="1425" y="606"/>
                  </a:cubicBezTo>
                  <a:cubicBezTo>
                    <a:pt x="1425" y="268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551425" y="1758850"/>
              <a:ext cx="56575" cy="48525"/>
            </a:xfrm>
            <a:custGeom>
              <a:avLst/>
              <a:gdLst/>
              <a:ahLst/>
              <a:cxnLst/>
              <a:rect l="l" t="t" r="r" b="b"/>
              <a:pathLst>
                <a:path w="2263" h="1941" extrusionOk="0">
                  <a:moveTo>
                    <a:pt x="1284" y="69"/>
                  </a:moveTo>
                  <a:cubicBezTo>
                    <a:pt x="1738" y="69"/>
                    <a:pt x="2173" y="423"/>
                    <a:pt x="2173" y="962"/>
                  </a:cubicBezTo>
                  <a:cubicBezTo>
                    <a:pt x="2191" y="1461"/>
                    <a:pt x="1799" y="1853"/>
                    <a:pt x="1301" y="1871"/>
                  </a:cubicBezTo>
                  <a:lnTo>
                    <a:pt x="1301" y="1853"/>
                  </a:ln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40" y="153"/>
                    <a:pt x="1064" y="69"/>
                    <a:pt x="1284" y="69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34"/>
                    <a:pt x="606" y="1657"/>
                  </a:cubicBezTo>
                  <a:cubicBezTo>
                    <a:pt x="801" y="1853"/>
                    <a:pt x="1043" y="1941"/>
                    <a:pt x="1281" y="1941"/>
                  </a:cubicBezTo>
                  <a:cubicBezTo>
                    <a:pt x="1780" y="1941"/>
                    <a:pt x="2263" y="1554"/>
                    <a:pt x="2263" y="962"/>
                  </a:cubicBezTo>
                  <a:cubicBezTo>
                    <a:pt x="2263" y="428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37"/>
          <p:cNvSpPr/>
          <p:nvPr/>
        </p:nvSpPr>
        <p:spPr>
          <a:xfrm>
            <a:off x="8021301" y="742615"/>
            <a:ext cx="416654" cy="491569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7"/>
          <p:cNvSpPr/>
          <p:nvPr/>
        </p:nvSpPr>
        <p:spPr>
          <a:xfrm>
            <a:off x="6661124" y="2531528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7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7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7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80" name="Google Shape;480;p37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81" name="Google Shape;481;p37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82" name="Google Shape;482;p37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483" name="Google Shape;483;p37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37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3" name="Google Shape;493;p37"/>
          <p:cNvCxnSpPr/>
          <p:nvPr/>
        </p:nvCxnSpPr>
        <p:spPr>
          <a:xfrm>
            <a:off x="3024157" y="2811317"/>
            <a:ext cx="277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8"/>
          <p:cNvSpPr/>
          <p:nvPr/>
        </p:nvSpPr>
        <p:spPr>
          <a:xfrm>
            <a:off x="4663811" y="167677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9" name="Google Shape;499;p38"/>
          <p:cNvCxnSpPr/>
          <p:nvPr/>
        </p:nvCxnSpPr>
        <p:spPr>
          <a:xfrm>
            <a:off x="5579436" y="198848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0" name="Google Shape;500;p38"/>
          <p:cNvSpPr/>
          <p:nvPr/>
        </p:nvSpPr>
        <p:spPr>
          <a:xfrm>
            <a:off x="806111" y="341937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1" name="Google Shape;501;p38"/>
          <p:cNvCxnSpPr/>
          <p:nvPr/>
        </p:nvCxnSpPr>
        <p:spPr>
          <a:xfrm>
            <a:off x="1721736" y="373108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2" name="Google Shape;502;p38"/>
          <p:cNvSpPr/>
          <p:nvPr/>
        </p:nvSpPr>
        <p:spPr>
          <a:xfrm>
            <a:off x="4663811" y="341937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3" name="Google Shape;503;p38"/>
          <p:cNvCxnSpPr/>
          <p:nvPr/>
        </p:nvCxnSpPr>
        <p:spPr>
          <a:xfrm>
            <a:off x="5579436" y="373108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4" name="Google Shape;504;p38"/>
          <p:cNvSpPr/>
          <p:nvPr/>
        </p:nvSpPr>
        <p:spPr>
          <a:xfrm>
            <a:off x="806111" y="1676771"/>
            <a:ext cx="711900" cy="71180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8"/>
          <p:cNvSpPr txBox="1">
            <a:spLocks noGrp="1"/>
          </p:cNvSpPr>
          <p:nvPr>
            <p:ph type="title" idx="15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</a:t>
            </a:r>
            <a:r>
              <a:rPr lang="en" dirty="0"/>
              <a:t>hat we have done </a:t>
            </a:r>
            <a:r>
              <a:rPr lang="en-IN" dirty="0"/>
              <a:t>In</a:t>
            </a:r>
            <a:r>
              <a:rPr lang="en" dirty="0"/>
              <a:t> this project</a:t>
            </a:r>
            <a:endParaRPr dirty="0"/>
          </a:p>
        </p:txBody>
      </p:sp>
      <p:sp>
        <p:nvSpPr>
          <p:cNvPr id="506" name="Google Shape;506;p38"/>
          <p:cNvSpPr txBox="1">
            <a:spLocks noGrp="1"/>
          </p:cNvSpPr>
          <p:nvPr>
            <p:ph type="title"/>
          </p:nvPr>
        </p:nvSpPr>
        <p:spPr>
          <a:xfrm>
            <a:off x="1641574" y="13610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scraping</a:t>
            </a:r>
            <a:endParaRPr dirty="0"/>
          </a:p>
        </p:txBody>
      </p:sp>
      <p:sp>
        <p:nvSpPr>
          <p:cNvPr id="507" name="Google Shape;507;p38"/>
          <p:cNvSpPr txBox="1">
            <a:spLocks noGrp="1"/>
          </p:cNvSpPr>
          <p:nvPr>
            <p:ph type="subTitle" idx="1"/>
          </p:nvPr>
        </p:nvSpPr>
        <p:spPr>
          <a:xfrm>
            <a:off x="16415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Scrap the data from Quora, Stack exchange and Stack overflow</a:t>
            </a:r>
            <a:endParaRPr dirty="0"/>
          </a:p>
        </p:txBody>
      </p:sp>
      <p:sp>
        <p:nvSpPr>
          <p:cNvPr id="508" name="Google Shape;508;p38"/>
          <p:cNvSpPr txBox="1">
            <a:spLocks noGrp="1"/>
          </p:cNvSpPr>
          <p:nvPr>
            <p:ph type="title" idx="2"/>
          </p:nvPr>
        </p:nvSpPr>
        <p:spPr>
          <a:xfrm>
            <a:off x="8061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509" name="Google Shape;509;p38"/>
          <p:cNvCxnSpPr/>
          <p:nvPr/>
        </p:nvCxnSpPr>
        <p:spPr>
          <a:xfrm>
            <a:off x="1721736" y="1988488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0" name="Google Shape;510;p38"/>
          <p:cNvSpPr txBox="1">
            <a:spLocks noGrp="1"/>
          </p:cNvSpPr>
          <p:nvPr>
            <p:ph type="title" idx="3"/>
          </p:nvPr>
        </p:nvSpPr>
        <p:spPr>
          <a:xfrm>
            <a:off x="5499274" y="1361075"/>
            <a:ext cx="28317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sp>
        <p:nvSpPr>
          <p:cNvPr id="511" name="Google Shape;511;p38"/>
          <p:cNvSpPr txBox="1">
            <a:spLocks noGrp="1"/>
          </p:cNvSpPr>
          <p:nvPr>
            <p:ph type="subTitle" idx="4"/>
          </p:nvPr>
        </p:nvSpPr>
        <p:spPr>
          <a:xfrm>
            <a:off x="5499261" y="2007860"/>
            <a:ext cx="22305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 in R for removing unwanted data</a:t>
            </a:r>
            <a:endParaRPr dirty="0"/>
          </a:p>
        </p:txBody>
      </p:sp>
      <p:sp>
        <p:nvSpPr>
          <p:cNvPr id="512" name="Google Shape;512;p38"/>
          <p:cNvSpPr txBox="1">
            <a:spLocks noGrp="1"/>
          </p:cNvSpPr>
          <p:nvPr>
            <p:ph type="title" idx="5"/>
          </p:nvPr>
        </p:nvSpPr>
        <p:spPr>
          <a:xfrm>
            <a:off x="4663811" y="18591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3" name="Google Shape;513;p38"/>
          <p:cNvSpPr txBox="1">
            <a:spLocks noGrp="1"/>
          </p:cNvSpPr>
          <p:nvPr>
            <p:ph type="title" idx="6"/>
          </p:nvPr>
        </p:nvSpPr>
        <p:spPr>
          <a:xfrm>
            <a:off x="1641574" y="3103675"/>
            <a:ext cx="27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 S</a:t>
            </a:r>
            <a:r>
              <a:rPr lang="en" dirty="0" err="1"/>
              <a:t>hiny</a:t>
            </a:r>
            <a:r>
              <a:rPr lang="en" dirty="0"/>
              <a:t> app</a:t>
            </a:r>
            <a:endParaRPr dirty="0"/>
          </a:p>
        </p:txBody>
      </p:sp>
      <p:sp>
        <p:nvSpPr>
          <p:cNvPr id="514" name="Google Shape;514;p38"/>
          <p:cNvSpPr txBox="1">
            <a:spLocks noGrp="1"/>
          </p:cNvSpPr>
          <p:nvPr>
            <p:ph type="subTitle" idx="7"/>
          </p:nvPr>
        </p:nvSpPr>
        <p:spPr>
          <a:xfrm>
            <a:off x="1641560" y="3750460"/>
            <a:ext cx="2407926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Shiny app for proper visualizations and features</a:t>
            </a:r>
            <a:endParaRPr dirty="0"/>
          </a:p>
        </p:txBody>
      </p:sp>
      <p:sp>
        <p:nvSpPr>
          <p:cNvPr id="515" name="Google Shape;515;p38"/>
          <p:cNvSpPr txBox="1">
            <a:spLocks noGrp="1"/>
          </p:cNvSpPr>
          <p:nvPr>
            <p:ph type="title" idx="8"/>
          </p:nvPr>
        </p:nvSpPr>
        <p:spPr>
          <a:xfrm>
            <a:off x="8061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16" name="Google Shape;516;p38"/>
          <p:cNvSpPr txBox="1">
            <a:spLocks noGrp="1"/>
          </p:cNvSpPr>
          <p:nvPr>
            <p:ph type="title" idx="9"/>
          </p:nvPr>
        </p:nvSpPr>
        <p:spPr>
          <a:xfrm>
            <a:off x="5499273" y="3103675"/>
            <a:ext cx="3318156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answers to some questions</a:t>
            </a:r>
            <a:endParaRPr dirty="0"/>
          </a:p>
        </p:txBody>
      </p:sp>
      <p:sp>
        <p:nvSpPr>
          <p:cNvPr id="517" name="Google Shape;517;p38"/>
          <p:cNvSpPr txBox="1">
            <a:spLocks noGrp="1"/>
          </p:cNvSpPr>
          <p:nvPr>
            <p:ph type="subTitle" idx="13"/>
          </p:nvPr>
        </p:nvSpPr>
        <p:spPr>
          <a:xfrm>
            <a:off x="5499260" y="3750460"/>
            <a:ext cx="2450103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Some questions which can be answered by this app</a:t>
            </a:r>
            <a:endParaRPr dirty="0"/>
          </a:p>
        </p:txBody>
      </p:sp>
      <p:sp>
        <p:nvSpPr>
          <p:cNvPr id="518" name="Google Shape;518;p38"/>
          <p:cNvSpPr txBox="1">
            <a:spLocks noGrp="1"/>
          </p:cNvSpPr>
          <p:nvPr>
            <p:ph type="title" idx="14"/>
          </p:nvPr>
        </p:nvSpPr>
        <p:spPr>
          <a:xfrm>
            <a:off x="4663811" y="3601725"/>
            <a:ext cx="711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9" name="Google Shape;519;p38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520" name="Google Shape;520;p38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8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8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23" name="Google Shape;523;p38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24" name="Google Shape;524;p38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525" name="Google Shape;525;p38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526" name="Google Shape;526;p38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38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38"/>
          <p:cNvSpPr/>
          <p:nvPr/>
        </p:nvSpPr>
        <p:spPr>
          <a:xfrm>
            <a:off x="7450613" y="1360805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" name="Google Shape;537;p38"/>
          <p:cNvGrpSpPr/>
          <p:nvPr/>
        </p:nvGrpSpPr>
        <p:grpSpPr>
          <a:xfrm>
            <a:off x="7671697" y="886552"/>
            <a:ext cx="695830" cy="243805"/>
            <a:chOff x="2271950" y="2722775"/>
            <a:chExt cx="575875" cy="201775"/>
          </a:xfrm>
        </p:grpSpPr>
        <p:sp>
          <p:nvSpPr>
            <p:cNvPr id="538" name="Google Shape;538;p38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38"/>
          <p:cNvSpPr/>
          <p:nvPr/>
        </p:nvSpPr>
        <p:spPr>
          <a:xfrm rot="-1685758">
            <a:off x="8157103" y="15712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8"/>
          <p:cNvSpPr/>
          <p:nvPr/>
        </p:nvSpPr>
        <p:spPr>
          <a:xfrm>
            <a:off x="7401588" y="764825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8"/>
          <p:cNvSpPr/>
          <p:nvPr/>
        </p:nvSpPr>
        <p:spPr>
          <a:xfrm>
            <a:off x="8116751" y="2689056"/>
            <a:ext cx="140247" cy="141086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8"/>
          <p:cNvSpPr/>
          <p:nvPr/>
        </p:nvSpPr>
        <p:spPr>
          <a:xfrm>
            <a:off x="5345822" y="2836088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8"/>
          <p:cNvSpPr/>
          <p:nvPr/>
        </p:nvSpPr>
        <p:spPr>
          <a:xfrm rot="-1685758">
            <a:off x="7659553" y="31307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8"/>
          <p:cNvSpPr/>
          <p:nvPr/>
        </p:nvSpPr>
        <p:spPr>
          <a:xfrm>
            <a:off x="1167876" y="3061168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8"/>
          <p:cNvSpPr/>
          <p:nvPr/>
        </p:nvSpPr>
        <p:spPr>
          <a:xfrm rot="-1685758">
            <a:off x="933116" y="278270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8"/>
          <p:cNvSpPr/>
          <p:nvPr/>
        </p:nvSpPr>
        <p:spPr>
          <a:xfrm>
            <a:off x="706061" y="1390487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2"/>
          <p:cNvSpPr txBox="1">
            <a:spLocks noGrp="1"/>
          </p:cNvSpPr>
          <p:nvPr>
            <p:ph type="title"/>
          </p:nvPr>
        </p:nvSpPr>
        <p:spPr>
          <a:xfrm>
            <a:off x="736350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shiny</a:t>
            </a:r>
            <a:endParaRPr dirty="0"/>
          </a:p>
        </p:txBody>
      </p:sp>
      <p:sp>
        <p:nvSpPr>
          <p:cNvPr id="750" name="Google Shape;750;p42"/>
          <p:cNvSpPr txBox="1">
            <a:spLocks noGrp="1"/>
          </p:cNvSpPr>
          <p:nvPr>
            <p:ph type="subTitle" idx="1"/>
          </p:nvPr>
        </p:nvSpPr>
        <p:spPr>
          <a:xfrm>
            <a:off x="669501" y="3686788"/>
            <a:ext cx="2526186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provides an elegant and powerful web framework for building web application in R.</a:t>
            </a:r>
            <a:endParaRPr dirty="0"/>
          </a:p>
        </p:txBody>
      </p:sp>
      <p:cxnSp>
        <p:nvCxnSpPr>
          <p:cNvPr id="751" name="Google Shape;751;p42"/>
          <p:cNvCxnSpPr/>
          <p:nvPr/>
        </p:nvCxnSpPr>
        <p:spPr>
          <a:xfrm>
            <a:off x="758400" y="3667400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2" name="Google Shape;752;p42"/>
          <p:cNvSpPr txBox="1">
            <a:spLocks noGrp="1"/>
          </p:cNvSpPr>
          <p:nvPr>
            <p:ph type="title" idx="6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library we have used</a:t>
            </a:r>
            <a:endParaRPr dirty="0"/>
          </a:p>
        </p:txBody>
      </p:sp>
      <p:sp>
        <p:nvSpPr>
          <p:cNvPr id="753" name="Google Shape;753;p42"/>
          <p:cNvSpPr txBox="1">
            <a:spLocks noGrp="1"/>
          </p:cNvSpPr>
          <p:nvPr>
            <p:ph type="title" idx="2"/>
          </p:nvPr>
        </p:nvSpPr>
        <p:spPr>
          <a:xfrm>
            <a:off x="736350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</a:t>
            </a:r>
            <a:r>
              <a:rPr lang="en" dirty="0" err="1"/>
              <a:t>idyverse</a:t>
            </a:r>
            <a:endParaRPr dirty="0"/>
          </a:p>
        </p:txBody>
      </p:sp>
      <p:sp>
        <p:nvSpPr>
          <p:cNvPr id="754" name="Google Shape;754;p42"/>
          <p:cNvSpPr txBox="1">
            <a:spLocks noGrp="1"/>
          </p:cNvSpPr>
          <p:nvPr>
            <p:ph type="subTitle" idx="3"/>
          </p:nvPr>
        </p:nvSpPr>
        <p:spPr>
          <a:xfrm>
            <a:off x="736350" y="2122313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An opinionated collection R packages design for Data Science.</a:t>
            </a:r>
          </a:p>
        </p:txBody>
      </p:sp>
      <p:sp>
        <p:nvSpPr>
          <p:cNvPr id="755" name="Google Shape;755;p42"/>
          <p:cNvSpPr txBox="1">
            <a:spLocks noGrp="1"/>
          </p:cNvSpPr>
          <p:nvPr>
            <p:ph type="title" idx="4"/>
          </p:nvPr>
        </p:nvSpPr>
        <p:spPr>
          <a:xfrm>
            <a:off x="6199188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</a:t>
            </a:r>
            <a:r>
              <a:rPr lang="en" dirty="0" err="1"/>
              <a:t>tring</a:t>
            </a:r>
            <a:r>
              <a:rPr lang="en" dirty="0"/>
              <a:t> r</a:t>
            </a:r>
            <a:endParaRPr dirty="0"/>
          </a:p>
        </p:txBody>
      </p:sp>
      <p:sp>
        <p:nvSpPr>
          <p:cNvPr id="756" name="Google Shape;756;p42"/>
          <p:cNvSpPr txBox="1">
            <a:spLocks noGrp="1"/>
          </p:cNvSpPr>
          <p:nvPr>
            <p:ph type="subTitle" idx="5"/>
          </p:nvPr>
        </p:nvSpPr>
        <p:spPr>
          <a:xfrm>
            <a:off x="6199200" y="2122312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is used for tie, bind or hang other objects.</a:t>
            </a:r>
            <a:endParaRPr dirty="0"/>
          </a:p>
        </p:txBody>
      </p:sp>
      <p:cxnSp>
        <p:nvCxnSpPr>
          <p:cNvPr id="757" name="Google Shape;757;p42"/>
          <p:cNvCxnSpPr/>
          <p:nvPr/>
        </p:nvCxnSpPr>
        <p:spPr>
          <a:xfrm>
            <a:off x="758400" y="210292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2"/>
          <p:cNvCxnSpPr/>
          <p:nvPr/>
        </p:nvCxnSpPr>
        <p:spPr>
          <a:xfrm>
            <a:off x="6221238" y="210292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9" name="Google Shape;759;p42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760" name="Google Shape;760;p42"/>
          <p:cNvSpPr txBox="1">
            <a:spLocks noGrp="1"/>
          </p:cNvSpPr>
          <p:nvPr>
            <p:ph type="title" idx="7"/>
          </p:nvPr>
        </p:nvSpPr>
        <p:spPr>
          <a:xfrm>
            <a:off x="6199200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plotly</a:t>
            </a:r>
            <a:endParaRPr dirty="0"/>
          </a:p>
        </p:txBody>
      </p:sp>
      <p:sp>
        <p:nvSpPr>
          <p:cNvPr id="761" name="Google Shape;761;p42"/>
          <p:cNvSpPr txBox="1">
            <a:spLocks noGrp="1"/>
          </p:cNvSpPr>
          <p:nvPr>
            <p:ph type="subTitle" idx="8"/>
          </p:nvPr>
        </p:nvSpPr>
        <p:spPr>
          <a:xfrm>
            <a:off x="6199200" y="3686788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 creating interactive web-based graphs.</a:t>
            </a:r>
            <a:endParaRPr dirty="0"/>
          </a:p>
        </p:txBody>
      </p:sp>
      <p:cxnSp>
        <p:nvCxnSpPr>
          <p:cNvPr id="762" name="Google Shape;762;p42"/>
          <p:cNvCxnSpPr/>
          <p:nvPr/>
        </p:nvCxnSpPr>
        <p:spPr>
          <a:xfrm>
            <a:off x="6251550" y="3667400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3" name="Google Shape;763;p42"/>
          <p:cNvSpPr txBox="1">
            <a:spLocks noGrp="1"/>
          </p:cNvSpPr>
          <p:nvPr>
            <p:ph type="title" idx="9"/>
          </p:nvPr>
        </p:nvSpPr>
        <p:spPr>
          <a:xfrm>
            <a:off x="3459563" y="303997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ggplot2</a:t>
            </a:r>
            <a:endParaRPr dirty="0"/>
          </a:p>
        </p:txBody>
      </p:sp>
      <p:sp>
        <p:nvSpPr>
          <p:cNvPr id="764" name="Google Shape;764;p42"/>
          <p:cNvSpPr txBox="1">
            <a:spLocks noGrp="1"/>
          </p:cNvSpPr>
          <p:nvPr>
            <p:ph type="subTitle" idx="13"/>
          </p:nvPr>
        </p:nvSpPr>
        <p:spPr>
          <a:xfrm>
            <a:off x="3459563" y="3686788"/>
            <a:ext cx="2488752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provides a helpful command to create complex plot from a data frame.</a:t>
            </a:r>
            <a:endParaRPr dirty="0"/>
          </a:p>
        </p:txBody>
      </p:sp>
      <p:sp>
        <p:nvSpPr>
          <p:cNvPr id="765" name="Google Shape;765;p42"/>
          <p:cNvSpPr txBox="1">
            <a:spLocks noGrp="1"/>
          </p:cNvSpPr>
          <p:nvPr>
            <p:ph type="title" idx="14"/>
          </p:nvPr>
        </p:nvSpPr>
        <p:spPr>
          <a:xfrm>
            <a:off x="3459563" y="1475500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</a:t>
            </a:r>
            <a:r>
              <a:rPr lang="en" dirty="0"/>
              <a:t> vest</a:t>
            </a:r>
            <a:endParaRPr dirty="0"/>
          </a:p>
        </p:txBody>
      </p:sp>
      <p:sp>
        <p:nvSpPr>
          <p:cNvPr id="766" name="Google Shape;766;p42"/>
          <p:cNvSpPr txBox="1">
            <a:spLocks noGrp="1"/>
          </p:cNvSpPr>
          <p:nvPr>
            <p:ph type="subTitle" idx="15"/>
          </p:nvPr>
        </p:nvSpPr>
        <p:spPr>
          <a:xfrm>
            <a:off x="3459563" y="2122313"/>
            <a:ext cx="22305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 you Scrap data from the webpages.</a:t>
            </a:r>
            <a:endParaRPr dirty="0"/>
          </a:p>
        </p:txBody>
      </p:sp>
      <p:cxnSp>
        <p:nvCxnSpPr>
          <p:cNvPr id="767" name="Google Shape;767;p42"/>
          <p:cNvCxnSpPr/>
          <p:nvPr/>
        </p:nvCxnSpPr>
        <p:spPr>
          <a:xfrm>
            <a:off x="3481613" y="3667400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8" name="Google Shape;768;p42"/>
          <p:cNvCxnSpPr/>
          <p:nvPr/>
        </p:nvCxnSpPr>
        <p:spPr>
          <a:xfrm>
            <a:off x="3481613" y="210292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9" name="Google Shape;769;p42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2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2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72" name="Google Shape;772;p42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73" name="Google Shape;773;p42">
            <a:hlinkClick r:id="rId5" action="ppaction://hlinksldjump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74" name="Google Shape;774;p42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775" name="Google Shape;775;p42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2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" name="Google Shape;784;p42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2"/>
          <p:cNvSpPr/>
          <p:nvPr/>
        </p:nvSpPr>
        <p:spPr>
          <a:xfrm>
            <a:off x="6997163" y="1006675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2"/>
          <p:cNvSpPr/>
          <p:nvPr/>
        </p:nvSpPr>
        <p:spPr>
          <a:xfrm>
            <a:off x="7855677" y="763038"/>
            <a:ext cx="335779" cy="396117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2"/>
          <p:cNvSpPr/>
          <p:nvPr/>
        </p:nvSpPr>
        <p:spPr>
          <a:xfrm>
            <a:off x="6424164" y="802074"/>
            <a:ext cx="107827" cy="108460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2"/>
          <p:cNvSpPr/>
          <p:nvPr/>
        </p:nvSpPr>
        <p:spPr>
          <a:xfrm rot="-1685758">
            <a:off x="1455528" y="2290084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2"/>
          <p:cNvSpPr/>
          <p:nvPr/>
        </p:nvSpPr>
        <p:spPr>
          <a:xfrm>
            <a:off x="7556037" y="72295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2"/>
          <p:cNvSpPr/>
          <p:nvPr/>
        </p:nvSpPr>
        <p:spPr>
          <a:xfrm>
            <a:off x="8297713" y="1335268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topic we have scrap question on</a:t>
            </a:r>
            <a:endParaRPr dirty="0"/>
          </a:p>
        </p:txBody>
      </p:sp>
      <p:sp>
        <p:nvSpPr>
          <p:cNvPr id="355" name="Google Shape;355;p36"/>
          <p:cNvSpPr txBox="1">
            <a:spLocks noGrp="1"/>
          </p:cNvSpPr>
          <p:nvPr>
            <p:ph type="subTitle" idx="1"/>
          </p:nvPr>
        </p:nvSpPr>
        <p:spPr>
          <a:xfrm>
            <a:off x="1064805" y="1273935"/>
            <a:ext cx="2556052" cy="2322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Technology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Movie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Health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Food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Science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Music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Visiting and Travel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Sports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  <p:grpSp>
        <p:nvGrpSpPr>
          <p:cNvPr id="356" name="Google Shape;356;p36"/>
          <p:cNvGrpSpPr/>
          <p:nvPr/>
        </p:nvGrpSpPr>
        <p:grpSpPr>
          <a:xfrm rot="5400000">
            <a:off x="1071931" y="3617221"/>
            <a:ext cx="612965" cy="612965"/>
            <a:chOff x="5208200" y="980975"/>
            <a:chExt cx="440475" cy="440475"/>
          </a:xfrm>
        </p:grpSpPr>
        <p:sp>
          <p:nvSpPr>
            <p:cNvPr id="357" name="Google Shape;357;p36"/>
            <p:cNvSpPr/>
            <p:nvPr/>
          </p:nvSpPr>
          <p:spPr>
            <a:xfrm>
              <a:off x="5208200" y="980975"/>
              <a:ext cx="197300" cy="199975"/>
            </a:xfrm>
            <a:custGeom>
              <a:avLst/>
              <a:gdLst/>
              <a:ahLst/>
              <a:cxnLst/>
              <a:rect l="l" t="t" r="r" b="b"/>
              <a:pathLst>
                <a:path w="7892" h="7999" extrusionOk="0">
                  <a:moveTo>
                    <a:pt x="7892" y="0"/>
                  </a:moveTo>
                  <a:cubicBezTo>
                    <a:pt x="3510" y="72"/>
                    <a:pt x="0" y="3617"/>
                    <a:pt x="0" y="7999"/>
                  </a:cubicBezTo>
                  <a:lnTo>
                    <a:pt x="7892" y="799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5233125" y="1005900"/>
              <a:ext cx="415550" cy="415550"/>
            </a:xfrm>
            <a:custGeom>
              <a:avLst/>
              <a:gdLst/>
              <a:ahLst/>
              <a:cxnLst/>
              <a:rect l="l" t="t" r="r" b="b"/>
              <a:pathLst>
                <a:path w="16622" h="16622" extrusionOk="0">
                  <a:moveTo>
                    <a:pt x="7999" y="1"/>
                  </a:moveTo>
                  <a:lnTo>
                    <a:pt x="7892" y="1"/>
                  </a:lnTo>
                  <a:lnTo>
                    <a:pt x="7892" y="8000"/>
                  </a:lnTo>
                  <a:lnTo>
                    <a:pt x="1" y="8000"/>
                  </a:lnTo>
                  <a:cubicBezTo>
                    <a:pt x="1" y="11242"/>
                    <a:pt x="1960" y="14145"/>
                    <a:pt x="4935" y="15392"/>
                  </a:cubicBezTo>
                  <a:cubicBezTo>
                    <a:pt x="7928" y="16622"/>
                    <a:pt x="11366" y="15945"/>
                    <a:pt x="13664" y="13647"/>
                  </a:cubicBezTo>
                  <a:cubicBezTo>
                    <a:pt x="15945" y="11366"/>
                    <a:pt x="16621" y="7928"/>
                    <a:pt x="15392" y="4935"/>
                  </a:cubicBezTo>
                  <a:cubicBezTo>
                    <a:pt x="14145" y="1943"/>
                    <a:pt x="11242" y="1"/>
                    <a:pt x="799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6"/>
          <p:cNvGrpSpPr/>
          <p:nvPr/>
        </p:nvGrpSpPr>
        <p:grpSpPr>
          <a:xfrm>
            <a:off x="6066397" y="3338339"/>
            <a:ext cx="695830" cy="243805"/>
            <a:chOff x="2271950" y="2722775"/>
            <a:chExt cx="575875" cy="201775"/>
          </a:xfrm>
        </p:grpSpPr>
        <p:sp>
          <p:nvSpPr>
            <p:cNvPr id="360" name="Google Shape;360;p36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6"/>
          <p:cNvSpPr/>
          <p:nvPr/>
        </p:nvSpPr>
        <p:spPr>
          <a:xfrm rot="7201932">
            <a:off x="7909637" y="1678403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7530851" y="384176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6"/>
          <p:cNvSpPr/>
          <p:nvPr/>
        </p:nvSpPr>
        <p:spPr>
          <a:xfrm rot="7198898">
            <a:off x="7267137" y="1029219"/>
            <a:ext cx="700377" cy="696805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6"/>
          <p:cNvSpPr/>
          <p:nvPr/>
        </p:nvSpPr>
        <p:spPr>
          <a:xfrm rot="7201932">
            <a:off x="7821662" y="2772440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6"/>
          <p:cNvSpPr/>
          <p:nvPr/>
        </p:nvSpPr>
        <p:spPr>
          <a:xfrm rot="-1685758">
            <a:off x="7151203" y="1865722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6"/>
          <p:cNvSpPr/>
          <p:nvPr/>
        </p:nvSpPr>
        <p:spPr>
          <a:xfrm>
            <a:off x="2635388" y="3617213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6"/>
          <p:cNvSpPr/>
          <p:nvPr/>
        </p:nvSpPr>
        <p:spPr>
          <a:xfrm>
            <a:off x="4246262" y="3536378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6"/>
          <p:cNvSpPr/>
          <p:nvPr/>
        </p:nvSpPr>
        <p:spPr>
          <a:xfrm>
            <a:off x="8013038" y="3288315"/>
            <a:ext cx="416654" cy="491569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6"/>
          <p:cNvSpPr/>
          <p:nvPr/>
        </p:nvSpPr>
        <p:spPr>
          <a:xfrm>
            <a:off x="3848926" y="3744922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6"/>
          <p:cNvSpPr/>
          <p:nvPr/>
        </p:nvSpPr>
        <p:spPr>
          <a:xfrm>
            <a:off x="5887138" y="411591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6"/>
          <p:cNvSpPr/>
          <p:nvPr/>
        </p:nvSpPr>
        <p:spPr>
          <a:xfrm rot="-1685758">
            <a:off x="5627203" y="39183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6"/>
          <p:cNvSpPr/>
          <p:nvPr/>
        </p:nvSpPr>
        <p:spPr>
          <a:xfrm>
            <a:off x="7140562" y="2828903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6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6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6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0" name="Google Shape;380;p36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1" name="Google Shape;381;p36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82" name="Google Shape;382;p36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83" name="Google Shape;383;p36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" name="Google Shape;392;p36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24972-F6C5-7C30-A939-3255A043DD12}"/>
              </a:ext>
            </a:extLst>
          </p:cNvPr>
          <p:cNvSpPr txBox="1"/>
          <p:nvPr/>
        </p:nvSpPr>
        <p:spPr>
          <a:xfrm>
            <a:off x="3875732" y="1333252"/>
            <a:ext cx="234231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Python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C++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Java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Fortran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MATLAB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Statistics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Politics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Char char="●"/>
            </a:pPr>
            <a:r>
              <a:rPr lang="en-US" sz="1600" dirty="0">
                <a:solidFill>
                  <a:schemeClr val="tx1"/>
                </a:solidFill>
              </a:rPr>
              <a:t>Sports</a:t>
            </a:r>
          </a:p>
        </p:txBody>
      </p:sp>
      <p:sp>
        <p:nvSpPr>
          <p:cNvPr id="6" name="Google Shape;622;p39">
            <a:extLst>
              <a:ext uri="{FF2B5EF4-FFF2-40B4-BE49-F238E27FC236}">
                <a16:creationId xmlns:a16="http://schemas.microsoft.com/office/drawing/2014/main" id="{A0E9C62A-A26F-5F91-A815-9D04BE0ADE39}"/>
              </a:ext>
            </a:extLst>
          </p:cNvPr>
          <p:cNvSpPr txBox="1"/>
          <p:nvPr/>
        </p:nvSpPr>
        <p:spPr>
          <a:xfrm>
            <a:off x="7062300" y="269311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/>
          <p:nvPr/>
        </p:nvSpPr>
        <p:spPr>
          <a:xfrm>
            <a:off x="7546751" y="940338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7093638" y="8325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5"/>
          <p:cNvSpPr/>
          <p:nvPr/>
        </p:nvSpPr>
        <p:spPr>
          <a:xfrm rot="-1685758">
            <a:off x="8328153" y="1334059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"/>
          <p:cNvSpPr/>
          <p:nvPr/>
        </p:nvSpPr>
        <p:spPr>
          <a:xfrm>
            <a:off x="8104063" y="72696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334" name="Google Shape;334;p35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5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5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7" name="Google Shape;337;p35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8" name="Google Shape;338;p35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39" name="Google Shape;339;p35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40" name="Google Shape;340;p35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35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772B98-10E0-8B11-D9B1-46E2A158645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64" t="7892" r="53881" b="12046"/>
          <a:stretch/>
        </p:blipFill>
        <p:spPr>
          <a:xfrm>
            <a:off x="684218" y="607396"/>
            <a:ext cx="3424082" cy="38891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83FDDD-945A-CBEB-98D9-2386B683FA6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64" t="8383" r="42723" b="11555"/>
          <a:stretch/>
        </p:blipFill>
        <p:spPr>
          <a:xfrm>
            <a:off x="4162709" y="604410"/>
            <a:ext cx="4415684" cy="38891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45"/>
          <p:cNvSpPr txBox="1">
            <a:spLocks noGrp="1"/>
          </p:cNvSpPr>
          <p:nvPr>
            <p:ph type="title"/>
          </p:nvPr>
        </p:nvSpPr>
        <p:spPr>
          <a:xfrm>
            <a:off x="721200" y="321515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Which topic is more popular ? </a:t>
            </a:r>
            <a:endParaRPr sz="2000" dirty="0"/>
          </a:p>
        </p:txBody>
      </p:sp>
      <p:cxnSp>
        <p:nvCxnSpPr>
          <p:cNvPr id="986" name="Google Shape;986;p45"/>
          <p:cNvCxnSpPr/>
          <p:nvPr/>
        </p:nvCxnSpPr>
        <p:spPr>
          <a:xfrm>
            <a:off x="779705" y="393693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7" name="Google Shape;987;p45"/>
          <p:cNvSpPr txBox="1">
            <a:spLocks noGrp="1"/>
          </p:cNvSpPr>
          <p:nvPr>
            <p:ph type="title" idx="6"/>
          </p:nvPr>
        </p:nvSpPr>
        <p:spPr>
          <a:xfrm>
            <a:off x="721200" y="731165"/>
            <a:ext cx="77154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questions we have answered</a:t>
            </a:r>
            <a:endParaRPr dirty="0"/>
          </a:p>
        </p:txBody>
      </p:sp>
      <p:sp>
        <p:nvSpPr>
          <p:cNvPr id="988" name="Google Shape;988;p45"/>
          <p:cNvSpPr txBox="1">
            <a:spLocks noGrp="1"/>
          </p:cNvSpPr>
          <p:nvPr>
            <p:ph type="title" idx="2"/>
          </p:nvPr>
        </p:nvSpPr>
        <p:spPr>
          <a:xfrm>
            <a:off x="735605" y="1791272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Which topic has more number of followers ?</a:t>
            </a:r>
            <a:endParaRPr sz="2000" dirty="0"/>
          </a:p>
        </p:txBody>
      </p:sp>
      <p:sp>
        <p:nvSpPr>
          <p:cNvPr id="990" name="Google Shape;990;p45"/>
          <p:cNvSpPr txBox="1">
            <a:spLocks noGrp="1"/>
          </p:cNvSpPr>
          <p:nvPr>
            <p:ph type="title" idx="4"/>
          </p:nvPr>
        </p:nvSpPr>
        <p:spPr>
          <a:xfrm>
            <a:off x="5922518" y="1774841"/>
            <a:ext cx="2814163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Is there any relation between followers and answers ?</a:t>
            </a:r>
            <a:endParaRPr sz="2000" dirty="0"/>
          </a:p>
        </p:txBody>
      </p:sp>
      <p:cxnSp>
        <p:nvCxnSpPr>
          <p:cNvPr id="992" name="Google Shape;992;p45"/>
          <p:cNvCxnSpPr/>
          <p:nvPr/>
        </p:nvCxnSpPr>
        <p:spPr>
          <a:xfrm>
            <a:off x="760252" y="2501233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45"/>
          <p:cNvCxnSpPr/>
          <p:nvPr/>
        </p:nvCxnSpPr>
        <p:spPr>
          <a:xfrm>
            <a:off x="6228150" y="249983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4" name="Google Shape;994;p4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995" name="Google Shape;995;p45"/>
          <p:cNvSpPr txBox="1">
            <a:spLocks noGrp="1"/>
          </p:cNvSpPr>
          <p:nvPr>
            <p:ph type="title" idx="7"/>
          </p:nvPr>
        </p:nvSpPr>
        <p:spPr>
          <a:xfrm>
            <a:off x="6184050" y="3234005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Where you should ask a question ?</a:t>
            </a:r>
            <a:endParaRPr sz="2000" dirty="0"/>
          </a:p>
        </p:txBody>
      </p:sp>
      <p:cxnSp>
        <p:nvCxnSpPr>
          <p:cNvPr id="997" name="Google Shape;997;p45"/>
          <p:cNvCxnSpPr/>
          <p:nvPr/>
        </p:nvCxnSpPr>
        <p:spPr>
          <a:xfrm>
            <a:off x="6243299" y="3936935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8" name="Google Shape;998;p45"/>
          <p:cNvSpPr/>
          <p:nvPr/>
        </p:nvSpPr>
        <p:spPr>
          <a:xfrm>
            <a:off x="4801358" y="1638300"/>
            <a:ext cx="1017021" cy="1016906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45"/>
          <p:cNvSpPr/>
          <p:nvPr/>
        </p:nvSpPr>
        <p:spPr>
          <a:xfrm>
            <a:off x="4801358" y="3182141"/>
            <a:ext cx="1017021" cy="1016906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45"/>
          <p:cNvSpPr/>
          <p:nvPr/>
        </p:nvSpPr>
        <p:spPr>
          <a:xfrm>
            <a:off x="3325625" y="1638300"/>
            <a:ext cx="1017021" cy="1016906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45"/>
          <p:cNvSpPr/>
          <p:nvPr/>
        </p:nvSpPr>
        <p:spPr>
          <a:xfrm>
            <a:off x="3325625" y="3182141"/>
            <a:ext cx="1017021" cy="1016906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1002;p45"/>
          <p:cNvGrpSpPr/>
          <p:nvPr/>
        </p:nvGrpSpPr>
        <p:grpSpPr>
          <a:xfrm>
            <a:off x="5063493" y="1900399"/>
            <a:ext cx="492751" cy="492707"/>
            <a:chOff x="718806" y="2369875"/>
            <a:chExt cx="437728" cy="437728"/>
          </a:xfrm>
        </p:grpSpPr>
        <p:sp>
          <p:nvSpPr>
            <p:cNvPr id="1003" name="Google Shape;1003;p45"/>
            <p:cNvSpPr/>
            <p:nvPr/>
          </p:nvSpPr>
          <p:spPr>
            <a:xfrm>
              <a:off x="905870" y="2369875"/>
              <a:ext cx="157133" cy="114065"/>
            </a:xfrm>
            <a:custGeom>
              <a:avLst/>
              <a:gdLst/>
              <a:ahLst/>
              <a:cxnLst/>
              <a:rect l="l" t="t" r="r" b="b"/>
              <a:pathLst>
                <a:path w="7775" h="5644" extrusionOk="0">
                  <a:moveTo>
                    <a:pt x="0" y="0"/>
                  </a:moveTo>
                  <a:lnTo>
                    <a:pt x="0" y="5643"/>
                  </a:lnTo>
                  <a:lnTo>
                    <a:pt x="7774" y="5643"/>
                  </a:lnTo>
                  <a:lnTo>
                    <a:pt x="7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975190" y="2563487"/>
              <a:ext cx="79607" cy="115298"/>
            </a:xfrm>
            <a:custGeom>
              <a:avLst/>
              <a:gdLst/>
              <a:ahLst/>
              <a:cxnLst/>
              <a:rect l="l" t="t" r="r" b="b"/>
              <a:pathLst>
                <a:path w="3939" h="5705" extrusionOk="0">
                  <a:moveTo>
                    <a:pt x="1" y="1"/>
                  </a:moveTo>
                  <a:cubicBezTo>
                    <a:pt x="995" y="1138"/>
                    <a:pt x="1604" y="2619"/>
                    <a:pt x="1604" y="4263"/>
                  </a:cubicBezTo>
                  <a:cubicBezTo>
                    <a:pt x="1604" y="4751"/>
                    <a:pt x="1543" y="5238"/>
                    <a:pt x="1442" y="5705"/>
                  </a:cubicBezTo>
                  <a:lnTo>
                    <a:pt x="3938" y="5705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838186" y="2369875"/>
              <a:ext cx="318348" cy="308910"/>
            </a:xfrm>
            <a:custGeom>
              <a:avLst/>
              <a:gdLst/>
              <a:ahLst/>
              <a:cxnLst/>
              <a:rect l="l" t="t" r="r" b="b"/>
              <a:pathLst>
                <a:path w="15752" h="15285" extrusionOk="0">
                  <a:moveTo>
                    <a:pt x="650" y="0"/>
                  </a:moveTo>
                  <a:cubicBezTo>
                    <a:pt x="284" y="0"/>
                    <a:pt x="0" y="285"/>
                    <a:pt x="0" y="650"/>
                  </a:cubicBezTo>
                  <a:lnTo>
                    <a:pt x="0" y="7673"/>
                  </a:lnTo>
                  <a:cubicBezTo>
                    <a:pt x="609" y="7470"/>
                    <a:pt x="1259" y="7369"/>
                    <a:pt x="1928" y="7369"/>
                  </a:cubicBezTo>
                  <a:cubicBezTo>
                    <a:pt x="3146" y="7369"/>
                    <a:pt x="4283" y="7714"/>
                    <a:pt x="5257" y="8302"/>
                  </a:cubicBezTo>
                  <a:lnTo>
                    <a:pt x="11367" y="8302"/>
                  </a:lnTo>
                  <a:cubicBezTo>
                    <a:pt x="11712" y="8302"/>
                    <a:pt x="11996" y="8586"/>
                    <a:pt x="11996" y="8931"/>
                  </a:cubicBezTo>
                  <a:lnTo>
                    <a:pt x="11996" y="15285"/>
                  </a:lnTo>
                  <a:lnTo>
                    <a:pt x="15102" y="15285"/>
                  </a:lnTo>
                  <a:cubicBezTo>
                    <a:pt x="15467" y="15285"/>
                    <a:pt x="15751" y="15000"/>
                    <a:pt x="15751" y="14655"/>
                  </a:cubicBezTo>
                  <a:lnTo>
                    <a:pt x="15751" y="3350"/>
                  </a:lnTo>
                  <a:cubicBezTo>
                    <a:pt x="15751" y="3187"/>
                    <a:pt x="15670" y="3025"/>
                    <a:pt x="15568" y="2903"/>
                  </a:cubicBezTo>
                  <a:cubicBezTo>
                    <a:pt x="15568" y="2903"/>
                    <a:pt x="12828" y="183"/>
                    <a:pt x="12828" y="163"/>
                  </a:cubicBezTo>
                  <a:cubicBezTo>
                    <a:pt x="12707" y="61"/>
                    <a:pt x="12564" y="0"/>
                    <a:pt x="12402" y="0"/>
                  </a:cubicBezTo>
                  <a:lnTo>
                    <a:pt x="12402" y="6272"/>
                  </a:lnTo>
                  <a:cubicBezTo>
                    <a:pt x="12402" y="6618"/>
                    <a:pt x="12118" y="6902"/>
                    <a:pt x="11773" y="6902"/>
                  </a:cubicBezTo>
                  <a:lnTo>
                    <a:pt x="2720" y="6902"/>
                  </a:lnTo>
                  <a:cubicBezTo>
                    <a:pt x="2375" y="6902"/>
                    <a:pt x="2091" y="6618"/>
                    <a:pt x="2091" y="6272"/>
                  </a:cubicBezTo>
                  <a:lnTo>
                    <a:pt x="20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718806" y="2710353"/>
              <a:ext cx="97251" cy="97251"/>
            </a:xfrm>
            <a:custGeom>
              <a:avLst/>
              <a:gdLst/>
              <a:ahLst/>
              <a:cxnLst/>
              <a:rect l="l" t="t" r="r" b="b"/>
              <a:pathLst>
                <a:path w="4812" h="4812" extrusionOk="0">
                  <a:moveTo>
                    <a:pt x="2112" y="0"/>
                  </a:moveTo>
                  <a:lnTo>
                    <a:pt x="549" y="1563"/>
                  </a:lnTo>
                  <a:cubicBezTo>
                    <a:pt x="204" y="1929"/>
                    <a:pt x="1" y="2396"/>
                    <a:pt x="1" y="2903"/>
                  </a:cubicBezTo>
                  <a:cubicBezTo>
                    <a:pt x="1" y="3959"/>
                    <a:pt x="853" y="4811"/>
                    <a:pt x="1909" y="4811"/>
                  </a:cubicBezTo>
                  <a:cubicBezTo>
                    <a:pt x="2416" y="4811"/>
                    <a:pt x="2883" y="4608"/>
                    <a:pt x="3248" y="4263"/>
                  </a:cubicBezTo>
                  <a:lnTo>
                    <a:pt x="4811" y="2700"/>
                  </a:lnTo>
                  <a:cubicBezTo>
                    <a:pt x="3654" y="2091"/>
                    <a:pt x="2720" y="1157"/>
                    <a:pt x="2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772140" y="2544631"/>
              <a:ext cx="210043" cy="210043"/>
            </a:xfrm>
            <a:custGeom>
              <a:avLst/>
              <a:gdLst/>
              <a:ahLst/>
              <a:cxnLst/>
              <a:rect l="l" t="t" r="r" b="b"/>
              <a:pathLst>
                <a:path w="10393" h="10393" extrusionOk="0">
                  <a:moveTo>
                    <a:pt x="5196" y="0"/>
                  </a:moveTo>
                  <a:cubicBezTo>
                    <a:pt x="2334" y="0"/>
                    <a:pt x="0" y="2334"/>
                    <a:pt x="0" y="5196"/>
                  </a:cubicBezTo>
                  <a:cubicBezTo>
                    <a:pt x="0" y="8058"/>
                    <a:pt x="2334" y="10393"/>
                    <a:pt x="5196" y="10393"/>
                  </a:cubicBezTo>
                  <a:cubicBezTo>
                    <a:pt x="8058" y="10393"/>
                    <a:pt x="10393" y="8058"/>
                    <a:pt x="10393" y="5196"/>
                  </a:cubicBezTo>
                  <a:cubicBezTo>
                    <a:pt x="10393" y="2334"/>
                    <a:pt x="8058" y="0"/>
                    <a:pt x="51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5"/>
          <p:cNvGrpSpPr/>
          <p:nvPr/>
        </p:nvGrpSpPr>
        <p:grpSpPr>
          <a:xfrm>
            <a:off x="3587760" y="3444251"/>
            <a:ext cx="492751" cy="492684"/>
            <a:chOff x="718806" y="3567702"/>
            <a:chExt cx="437728" cy="437708"/>
          </a:xfrm>
        </p:grpSpPr>
        <p:sp>
          <p:nvSpPr>
            <p:cNvPr id="1009" name="Google Shape;1009;p45"/>
            <p:cNvSpPr/>
            <p:nvPr/>
          </p:nvSpPr>
          <p:spPr>
            <a:xfrm>
              <a:off x="718806" y="3567702"/>
              <a:ext cx="437728" cy="437708"/>
            </a:xfrm>
            <a:custGeom>
              <a:avLst/>
              <a:gdLst/>
              <a:ahLst/>
              <a:cxnLst/>
              <a:rect l="l" t="t" r="r" b="b"/>
              <a:pathLst>
                <a:path w="21659" h="21658" extrusionOk="0">
                  <a:moveTo>
                    <a:pt x="2741" y="1929"/>
                  </a:moveTo>
                  <a:cubicBezTo>
                    <a:pt x="3106" y="1929"/>
                    <a:pt x="3390" y="2213"/>
                    <a:pt x="3390" y="2558"/>
                  </a:cubicBezTo>
                  <a:cubicBezTo>
                    <a:pt x="3390" y="2903"/>
                    <a:pt x="3106" y="3187"/>
                    <a:pt x="2741" y="3187"/>
                  </a:cubicBezTo>
                  <a:cubicBezTo>
                    <a:pt x="2396" y="3187"/>
                    <a:pt x="2112" y="2903"/>
                    <a:pt x="2112" y="2558"/>
                  </a:cubicBezTo>
                  <a:cubicBezTo>
                    <a:pt x="2112" y="2213"/>
                    <a:pt x="2396" y="1929"/>
                    <a:pt x="2741" y="1929"/>
                  </a:cubicBezTo>
                  <a:close/>
                  <a:moveTo>
                    <a:pt x="5278" y="1929"/>
                  </a:moveTo>
                  <a:cubicBezTo>
                    <a:pt x="5643" y="1929"/>
                    <a:pt x="5927" y="2213"/>
                    <a:pt x="5927" y="2558"/>
                  </a:cubicBezTo>
                  <a:cubicBezTo>
                    <a:pt x="5927" y="2903"/>
                    <a:pt x="5643" y="3187"/>
                    <a:pt x="5278" y="3187"/>
                  </a:cubicBezTo>
                  <a:cubicBezTo>
                    <a:pt x="4933" y="3187"/>
                    <a:pt x="4649" y="2903"/>
                    <a:pt x="4649" y="2558"/>
                  </a:cubicBezTo>
                  <a:cubicBezTo>
                    <a:pt x="4649" y="2213"/>
                    <a:pt x="4933" y="1929"/>
                    <a:pt x="5278" y="1929"/>
                  </a:cubicBezTo>
                  <a:close/>
                  <a:moveTo>
                    <a:pt x="7815" y="1929"/>
                  </a:moveTo>
                  <a:cubicBezTo>
                    <a:pt x="8181" y="1929"/>
                    <a:pt x="8465" y="2213"/>
                    <a:pt x="8465" y="2558"/>
                  </a:cubicBezTo>
                  <a:cubicBezTo>
                    <a:pt x="8465" y="2903"/>
                    <a:pt x="8181" y="3187"/>
                    <a:pt x="7815" y="3187"/>
                  </a:cubicBezTo>
                  <a:cubicBezTo>
                    <a:pt x="7470" y="3187"/>
                    <a:pt x="7186" y="2903"/>
                    <a:pt x="7186" y="2558"/>
                  </a:cubicBezTo>
                  <a:cubicBezTo>
                    <a:pt x="7186" y="2213"/>
                    <a:pt x="7470" y="1929"/>
                    <a:pt x="7815" y="1929"/>
                  </a:cubicBezTo>
                  <a:close/>
                  <a:moveTo>
                    <a:pt x="650" y="0"/>
                  </a:moveTo>
                  <a:cubicBezTo>
                    <a:pt x="285" y="0"/>
                    <a:pt x="1" y="305"/>
                    <a:pt x="1" y="650"/>
                  </a:cubicBezTo>
                  <a:lnTo>
                    <a:pt x="1" y="5115"/>
                  </a:lnTo>
                  <a:lnTo>
                    <a:pt x="8668" y="5115"/>
                  </a:lnTo>
                  <a:cubicBezTo>
                    <a:pt x="9094" y="5115"/>
                    <a:pt x="9520" y="4973"/>
                    <a:pt x="9845" y="4709"/>
                  </a:cubicBezTo>
                  <a:lnTo>
                    <a:pt x="10677" y="4060"/>
                  </a:lnTo>
                  <a:cubicBezTo>
                    <a:pt x="11164" y="3654"/>
                    <a:pt x="11814" y="3431"/>
                    <a:pt x="12443" y="3431"/>
                  </a:cubicBezTo>
                  <a:lnTo>
                    <a:pt x="21658" y="3431"/>
                  </a:lnTo>
                  <a:lnTo>
                    <a:pt x="21658" y="650"/>
                  </a:lnTo>
                  <a:cubicBezTo>
                    <a:pt x="21658" y="305"/>
                    <a:pt x="21354" y="0"/>
                    <a:pt x="21009" y="0"/>
                  </a:cubicBezTo>
                  <a:close/>
                  <a:moveTo>
                    <a:pt x="8444" y="8465"/>
                  </a:moveTo>
                  <a:cubicBezTo>
                    <a:pt x="8789" y="8465"/>
                    <a:pt x="9074" y="8749"/>
                    <a:pt x="9074" y="9094"/>
                  </a:cubicBezTo>
                  <a:cubicBezTo>
                    <a:pt x="9074" y="9459"/>
                    <a:pt x="8789" y="9743"/>
                    <a:pt x="8444" y="9743"/>
                  </a:cubicBezTo>
                  <a:lnTo>
                    <a:pt x="2741" y="9743"/>
                  </a:lnTo>
                  <a:cubicBezTo>
                    <a:pt x="2396" y="9743"/>
                    <a:pt x="2112" y="9459"/>
                    <a:pt x="2112" y="9094"/>
                  </a:cubicBezTo>
                  <a:cubicBezTo>
                    <a:pt x="2112" y="8749"/>
                    <a:pt x="2396" y="8465"/>
                    <a:pt x="2741" y="8465"/>
                  </a:cubicBezTo>
                  <a:close/>
                  <a:moveTo>
                    <a:pt x="5704" y="11002"/>
                  </a:moveTo>
                  <a:cubicBezTo>
                    <a:pt x="6070" y="11002"/>
                    <a:pt x="6354" y="11286"/>
                    <a:pt x="6354" y="11631"/>
                  </a:cubicBezTo>
                  <a:cubicBezTo>
                    <a:pt x="6354" y="11996"/>
                    <a:pt x="6070" y="12280"/>
                    <a:pt x="5704" y="12280"/>
                  </a:cubicBezTo>
                  <a:lnTo>
                    <a:pt x="2741" y="12280"/>
                  </a:lnTo>
                  <a:cubicBezTo>
                    <a:pt x="2396" y="12280"/>
                    <a:pt x="2112" y="11996"/>
                    <a:pt x="2112" y="11631"/>
                  </a:cubicBezTo>
                  <a:cubicBezTo>
                    <a:pt x="2112" y="11286"/>
                    <a:pt x="2396" y="11002"/>
                    <a:pt x="2741" y="11002"/>
                  </a:cubicBezTo>
                  <a:close/>
                  <a:moveTo>
                    <a:pt x="5704" y="13539"/>
                  </a:moveTo>
                  <a:cubicBezTo>
                    <a:pt x="6070" y="13539"/>
                    <a:pt x="6354" y="13823"/>
                    <a:pt x="6354" y="14168"/>
                  </a:cubicBezTo>
                  <a:cubicBezTo>
                    <a:pt x="6354" y="14534"/>
                    <a:pt x="6070" y="14818"/>
                    <a:pt x="5704" y="14818"/>
                  </a:cubicBezTo>
                  <a:lnTo>
                    <a:pt x="2741" y="14818"/>
                  </a:lnTo>
                  <a:cubicBezTo>
                    <a:pt x="2396" y="14818"/>
                    <a:pt x="2112" y="14534"/>
                    <a:pt x="2112" y="14168"/>
                  </a:cubicBezTo>
                  <a:cubicBezTo>
                    <a:pt x="2112" y="13823"/>
                    <a:pt x="2396" y="13539"/>
                    <a:pt x="2741" y="13539"/>
                  </a:cubicBezTo>
                  <a:close/>
                  <a:moveTo>
                    <a:pt x="13235" y="7653"/>
                  </a:moveTo>
                  <a:cubicBezTo>
                    <a:pt x="13448" y="7653"/>
                    <a:pt x="13661" y="7754"/>
                    <a:pt x="13783" y="7957"/>
                  </a:cubicBezTo>
                  <a:lnTo>
                    <a:pt x="20298" y="19243"/>
                  </a:lnTo>
                  <a:cubicBezTo>
                    <a:pt x="20542" y="19669"/>
                    <a:pt x="20237" y="20197"/>
                    <a:pt x="19750" y="20197"/>
                  </a:cubicBezTo>
                  <a:lnTo>
                    <a:pt x="6739" y="20197"/>
                  </a:lnTo>
                  <a:cubicBezTo>
                    <a:pt x="6232" y="20197"/>
                    <a:pt x="5927" y="19669"/>
                    <a:pt x="6171" y="19243"/>
                  </a:cubicBezTo>
                  <a:lnTo>
                    <a:pt x="12687" y="7957"/>
                  </a:lnTo>
                  <a:cubicBezTo>
                    <a:pt x="12808" y="7754"/>
                    <a:pt x="13022" y="7653"/>
                    <a:pt x="13235" y="7653"/>
                  </a:cubicBezTo>
                  <a:close/>
                  <a:moveTo>
                    <a:pt x="12443" y="4689"/>
                  </a:moveTo>
                  <a:cubicBezTo>
                    <a:pt x="12098" y="4689"/>
                    <a:pt x="11733" y="4811"/>
                    <a:pt x="11469" y="5034"/>
                  </a:cubicBezTo>
                  <a:lnTo>
                    <a:pt x="10637" y="5704"/>
                  </a:lnTo>
                  <a:cubicBezTo>
                    <a:pt x="10088" y="6151"/>
                    <a:pt x="9378" y="6394"/>
                    <a:pt x="8668" y="6394"/>
                  </a:cubicBezTo>
                  <a:lnTo>
                    <a:pt x="1" y="6394"/>
                  </a:lnTo>
                  <a:lnTo>
                    <a:pt x="1" y="21029"/>
                  </a:lnTo>
                  <a:cubicBezTo>
                    <a:pt x="1" y="21374"/>
                    <a:pt x="285" y="21658"/>
                    <a:pt x="650" y="21658"/>
                  </a:cubicBezTo>
                  <a:lnTo>
                    <a:pt x="21009" y="21658"/>
                  </a:lnTo>
                  <a:cubicBezTo>
                    <a:pt x="21354" y="21658"/>
                    <a:pt x="21658" y="21374"/>
                    <a:pt x="21658" y="21029"/>
                  </a:cubicBezTo>
                  <a:lnTo>
                    <a:pt x="21658" y="468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877151" y="3760909"/>
              <a:ext cx="218672" cy="189125"/>
            </a:xfrm>
            <a:custGeom>
              <a:avLst/>
              <a:gdLst/>
              <a:ahLst/>
              <a:cxnLst/>
              <a:rect l="l" t="t" r="r" b="b"/>
              <a:pathLst>
                <a:path w="10820" h="9358" extrusionOk="0">
                  <a:moveTo>
                    <a:pt x="5400" y="2619"/>
                  </a:moveTo>
                  <a:cubicBezTo>
                    <a:pt x="5745" y="2619"/>
                    <a:pt x="6029" y="2903"/>
                    <a:pt x="6029" y="3248"/>
                  </a:cubicBezTo>
                  <a:lnTo>
                    <a:pt x="6029" y="5420"/>
                  </a:lnTo>
                  <a:cubicBezTo>
                    <a:pt x="6029" y="5765"/>
                    <a:pt x="5745" y="6049"/>
                    <a:pt x="5400" y="6049"/>
                  </a:cubicBezTo>
                  <a:cubicBezTo>
                    <a:pt x="5055" y="6049"/>
                    <a:pt x="4770" y="5765"/>
                    <a:pt x="4770" y="5420"/>
                  </a:cubicBezTo>
                  <a:lnTo>
                    <a:pt x="4770" y="3248"/>
                  </a:lnTo>
                  <a:cubicBezTo>
                    <a:pt x="4770" y="2903"/>
                    <a:pt x="5055" y="2619"/>
                    <a:pt x="5400" y="2619"/>
                  </a:cubicBezTo>
                  <a:close/>
                  <a:moveTo>
                    <a:pt x="5400" y="6902"/>
                  </a:moveTo>
                  <a:cubicBezTo>
                    <a:pt x="5745" y="6902"/>
                    <a:pt x="6029" y="7186"/>
                    <a:pt x="6029" y="7531"/>
                  </a:cubicBezTo>
                  <a:cubicBezTo>
                    <a:pt x="6029" y="7896"/>
                    <a:pt x="5745" y="8181"/>
                    <a:pt x="5400" y="8181"/>
                  </a:cubicBezTo>
                  <a:cubicBezTo>
                    <a:pt x="5055" y="8181"/>
                    <a:pt x="4770" y="7896"/>
                    <a:pt x="4770" y="7531"/>
                  </a:cubicBezTo>
                  <a:cubicBezTo>
                    <a:pt x="4770" y="7186"/>
                    <a:pt x="5055" y="6902"/>
                    <a:pt x="5400" y="6902"/>
                  </a:cubicBezTo>
                  <a:close/>
                  <a:moveTo>
                    <a:pt x="5400" y="1"/>
                  </a:moveTo>
                  <a:lnTo>
                    <a:pt x="0" y="9358"/>
                  </a:lnTo>
                  <a:lnTo>
                    <a:pt x="10819" y="9358"/>
                  </a:lnTo>
                  <a:lnTo>
                    <a:pt x="54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45"/>
          <p:cNvGrpSpPr/>
          <p:nvPr/>
        </p:nvGrpSpPr>
        <p:grpSpPr>
          <a:xfrm>
            <a:off x="5074572" y="3444240"/>
            <a:ext cx="470592" cy="492707"/>
            <a:chOff x="1332483" y="2968779"/>
            <a:chExt cx="418044" cy="437728"/>
          </a:xfrm>
        </p:grpSpPr>
        <p:sp>
          <p:nvSpPr>
            <p:cNvPr id="1012" name="Google Shape;1012;p45"/>
            <p:cNvSpPr/>
            <p:nvPr/>
          </p:nvSpPr>
          <p:spPr>
            <a:xfrm>
              <a:off x="1332483" y="2968779"/>
              <a:ext cx="94785" cy="94785"/>
            </a:xfrm>
            <a:custGeom>
              <a:avLst/>
              <a:gdLst/>
              <a:ahLst/>
              <a:cxnLst/>
              <a:rect l="l" t="t" r="r" b="b"/>
              <a:pathLst>
                <a:path w="4690" h="4690" extrusionOk="0">
                  <a:moveTo>
                    <a:pt x="4690" y="1"/>
                  </a:moveTo>
                  <a:cubicBezTo>
                    <a:pt x="4527" y="1"/>
                    <a:pt x="4365" y="82"/>
                    <a:pt x="4243" y="204"/>
                  </a:cubicBezTo>
                  <a:lnTo>
                    <a:pt x="204" y="4243"/>
                  </a:lnTo>
                  <a:cubicBezTo>
                    <a:pt x="62" y="4365"/>
                    <a:pt x="1" y="4527"/>
                    <a:pt x="1" y="4690"/>
                  </a:cubicBezTo>
                  <a:lnTo>
                    <a:pt x="4690" y="4690"/>
                  </a:lnTo>
                  <a:lnTo>
                    <a:pt x="4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1332483" y="2968779"/>
              <a:ext cx="322046" cy="437728"/>
            </a:xfrm>
            <a:custGeom>
              <a:avLst/>
              <a:gdLst/>
              <a:ahLst/>
              <a:cxnLst/>
              <a:rect l="l" t="t" r="r" b="b"/>
              <a:pathLst>
                <a:path w="15935" h="21659" extrusionOk="0">
                  <a:moveTo>
                    <a:pt x="6699" y="8972"/>
                  </a:moveTo>
                  <a:cubicBezTo>
                    <a:pt x="7044" y="8972"/>
                    <a:pt x="7328" y="9257"/>
                    <a:pt x="7328" y="9622"/>
                  </a:cubicBezTo>
                  <a:cubicBezTo>
                    <a:pt x="7328" y="9967"/>
                    <a:pt x="7044" y="10251"/>
                    <a:pt x="6699" y="10251"/>
                  </a:cubicBezTo>
                  <a:lnTo>
                    <a:pt x="2315" y="10251"/>
                  </a:lnTo>
                  <a:cubicBezTo>
                    <a:pt x="1970" y="10251"/>
                    <a:pt x="1686" y="9967"/>
                    <a:pt x="1686" y="9622"/>
                  </a:cubicBezTo>
                  <a:cubicBezTo>
                    <a:pt x="1686" y="9257"/>
                    <a:pt x="1970" y="8972"/>
                    <a:pt x="2315" y="8972"/>
                  </a:cubicBezTo>
                  <a:close/>
                  <a:moveTo>
                    <a:pt x="6699" y="11510"/>
                  </a:moveTo>
                  <a:cubicBezTo>
                    <a:pt x="7044" y="11510"/>
                    <a:pt x="7328" y="11794"/>
                    <a:pt x="7328" y="12159"/>
                  </a:cubicBezTo>
                  <a:cubicBezTo>
                    <a:pt x="7328" y="12504"/>
                    <a:pt x="7044" y="12788"/>
                    <a:pt x="6699" y="12788"/>
                  </a:cubicBezTo>
                  <a:lnTo>
                    <a:pt x="2315" y="12788"/>
                  </a:lnTo>
                  <a:cubicBezTo>
                    <a:pt x="1970" y="12788"/>
                    <a:pt x="1686" y="12504"/>
                    <a:pt x="1686" y="12159"/>
                  </a:cubicBezTo>
                  <a:cubicBezTo>
                    <a:pt x="1686" y="11794"/>
                    <a:pt x="1970" y="11510"/>
                    <a:pt x="2315" y="11510"/>
                  </a:cubicBezTo>
                  <a:close/>
                  <a:moveTo>
                    <a:pt x="6699" y="14047"/>
                  </a:moveTo>
                  <a:cubicBezTo>
                    <a:pt x="7044" y="14047"/>
                    <a:pt x="7328" y="14331"/>
                    <a:pt x="7328" y="14696"/>
                  </a:cubicBezTo>
                  <a:cubicBezTo>
                    <a:pt x="7328" y="15041"/>
                    <a:pt x="7044" y="15326"/>
                    <a:pt x="6699" y="15326"/>
                  </a:cubicBezTo>
                  <a:lnTo>
                    <a:pt x="2315" y="15326"/>
                  </a:lnTo>
                  <a:cubicBezTo>
                    <a:pt x="1970" y="15326"/>
                    <a:pt x="1686" y="15041"/>
                    <a:pt x="1686" y="14696"/>
                  </a:cubicBezTo>
                  <a:cubicBezTo>
                    <a:pt x="1686" y="14331"/>
                    <a:pt x="1970" y="14047"/>
                    <a:pt x="2315" y="14047"/>
                  </a:cubicBezTo>
                  <a:close/>
                  <a:moveTo>
                    <a:pt x="6699" y="16584"/>
                  </a:moveTo>
                  <a:cubicBezTo>
                    <a:pt x="7044" y="16584"/>
                    <a:pt x="7328" y="16868"/>
                    <a:pt x="7328" y="17234"/>
                  </a:cubicBezTo>
                  <a:cubicBezTo>
                    <a:pt x="7328" y="17579"/>
                    <a:pt x="7044" y="17863"/>
                    <a:pt x="6699" y="17863"/>
                  </a:cubicBezTo>
                  <a:lnTo>
                    <a:pt x="2315" y="17863"/>
                  </a:lnTo>
                  <a:cubicBezTo>
                    <a:pt x="1970" y="17863"/>
                    <a:pt x="1686" y="17579"/>
                    <a:pt x="1686" y="17234"/>
                  </a:cubicBezTo>
                  <a:cubicBezTo>
                    <a:pt x="1686" y="16868"/>
                    <a:pt x="1970" y="16584"/>
                    <a:pt x="2315" y="16584"/>
                  </a:cubicBezTo>
                  <a:close/>
                  <a:moveTo>
                    <a:pt x="5968" y="1"/>
                  </a:moveTo>
                  <a:lnTo>
                    <a:pt x="5968" y="5339"/>
                  </a:lnTo>
                  <a:cubicBezTo>
                    <a:pt x="5968" y="5684"/>
                    <a:pt x="5684" y="5968"/>
                    <a:pt x="5339" y="5968"/>
                  </a:cubicBezTo>
                  <a:lnTo>
                    <a:pt x="1" y="5968"/>
                  </a:lnTo>
                  <a:lnTo>
                    <a:pt x="1" y="21029"/>
                  </a:lnTo>
                  <a:cubicBezTo>
                    <a:pt x="1" y="21374"/>
                    <a:pt x="285" y="21658"/>
                    <a:pt x="650" y="21658"/>
                  </a:cubicBezTo>
                  <a:lnTo>
                    <a:pt x="15285" y="21658"/>
                  </a:lnTo>
                  <a:cubicBezTo>
                    <a:pt x="15650" y="21658"/>
                    <a:pt x="15934" y="21374"/>
                    <a:pt x="15934" y="21029"/>
                  </a:cubicBezTo>
                  <a:lnTo>
                    <a:pt x="15934" y="19284"/>
                  </a:lnTo>
                  <a:lnTo>
                    <a:pt x="10921" y="19284"/>
                  </a:lnTo>
                  <a:cubicBezTo>
                    <a:pt x="9886" y="19284"/>
                    <a:pt x="9033" y="18431"/>
                    <a:pt x="9033" y="17376"/>
                  </a:cubicBezTo>
                  <a:lnTo>
                    <a:pt x="9033" y="10190"/>
                  </a:lnTo>
                  <a:cubicBezTo>
                    <a:pt x="9033" y="9480"/>
                    <a:pt x="9399" y="8871"/>
                    <a:pt x="9967" y="8526"/>
                  </a:cubicBezTo>
                  <a:lnTo>
                    <a:pt x="9967" y="7714"/>
                  </a:lnTo>
                  <a:cubicBezTo>
                    <a:pt x="9967" y="4690"/>
                    <a:pt x="12443" y="2213"/>
                    <a:pt x="15488" y="2213"/>
                  </a:cubicBezTo>
                  <a:cubicBezTo>
                    <a:pt x="15630" y="2213"/>
                    <a:pt x="15792" y="2213"/>
                    <a:pt x="15934" y="2234"/>
                  </a:cubicBezTo>
                  <a:lnTo>
                    <a:pt x="15934" y="650"/>
                  </a:lnTo>
                  <a:cubicBezTo>
                    <a:pt x="15934" y="285"/>
                    <a:pt x="15650" y="1"/>
                    <a:pt x="15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1540464" y="3038927"/>
              <a:ext cx="210063" cy="294157"/>
            </a:xfrm>
            <a:custGeom>
              <a:avLst/>
              <a:gdLst/>
              <a:ahLst/>
              <a:cxnLst/>
              <a:rect l="l" t="t" r="r" b="b"/>
              <a:pathLst>
                <a:path w="10394" h="14555" extrusionOk="0">
                  <a:moveTo>
                    <a:pt x="5197" y="1280"/>
                  </a:moveTo>
                  <a:cubicBezTo>
                    <a:pt x="6841" y="1280"/>
                    <a:pt x="8181" y="2619"/>
                    <a:pt x="8181" y="4243"/>
                  </a:cubicBezTo>
                  <a:lnTo>
                    <a:pt x="8181" y="6070"/>
                  </a:lnTo>
                  <a:lnTo>
                    <a:pt x="2213" y="6070"/>
                  </a:lnTo>
                  <a:lnTo>
                    <a:pt x="2213" y="4243"/>
                  </a:lnTo>
                  <a:cubicBezTo>
                    <a:pt x="2213" y="2619"/>
                    <a:pt x="3553" y="1280"/>
                    <a:pt x="5197" y="1280"/>
                  </a:cubicBezTo>
                  <a:close/>
                  <a:moveTo>
                    <a:pt x="2660" y="9683"/>
                  </a:moveTo>
                  <a:cubicBezTo>
                    <a:pt x="3005" y="9683"/>
                    <a:pt x="3289" y="9967"/>
                    <a:pt x="3289" y="10312"/>
                  </a:cubicBezTo>
                  <a:cubicBezTo>
                    <a:pt x="3289" y="10657"/>
                    <a:pt x="3005" y="10941"/>
                    <a:pt x="2660" y="10941"/>
                  </a:cubicBezTo>
                  <a:cubicBezTo>
                    <a:pt x="2315" y="10941"/>
                    <a:pt x="2030" y="10657"/>
                    <a:pt x="2030" y="10312"/>
                  </a:cubicBezTo>
                  <a:cubicBezTo>
                    <a:pt x="2030" y="9967"/>
                    <a:pt x="2315" y="9683"/>
                    <a:pt x="2660" y="9683"/>
                  </a:cubicBezTo>
                  <a:close/>
                  <a:moveTo>
                    <a:pt x="5197" y="9683"/>
                  </a:moveTo>
                  <a:cubicBezTo>
                    <a:pt x="5542" y="9683"/>
                    <a:pt x="5826" y="9967"/>
                    <a:pt x="5826" y="10312"/>
                  </a:cubicBezTo>
                  <a:cubicBezTo>
                    <a:pt x="5826" y="10657"/>
                    <a:pt x="5542" y="10941"/>
                    <a:pt x="5197" y="10941"/>
                  </a:cubicBezTo>
                  <a:cubicBezTo>
                    <a:pt x="4852" y="10941"/>
                    <a:pt x="4568" y="10657"/>
                    <a:pt x="4568" y="10312"/>
                  </a:cubicBezTo>
                  <a:cubicBezTo>
                    <a:pt x="4568" y="9967"/>
                    <a:pt x="4852" y="9683"/>
                    <a:pt x="5197" y="9683"/>
                  </a:cubicBezTo>
                  <a:close/>
                  <a:moveTo>
                    <a:pt x="7734" y="9683"/>
                  </a:moveTo>
                  <a:cubicBezTo>
                    <a:pt x="8079" y="9683"/>
                    <a:pt x="8363" y="9967"/>
                    <a:pt x="8363" y="10312"/>
                  </a:cubicBezTo>
                  <a:cubicBezTo>
                    <a:pt x="8363" y="10657"/>
                    <a:pt x="8079" y="10941"/>
                    <a:pt x="7734" y="10941"/>
                  </a:cubicBezTo>
                  <a:cubicBezTo>
                    <a:pt x="7389" y="10941"/>
                    <a:pt x="7105" y="10657"/>
                    <a:pt x="7105" y="10312"/>
                  </a:cubicBezTo>
                  <a:cubicBezTo>
                    <a:pt x="7105" y="9967"/>
                    <a:pt x="7389" y="9683"/>
                    <a:pt x="7734" y="9683"/>
                  </a:cubicBezTo>
                  <a:close/>
                  <a:moveTo>
                    <a:pt x="5197" y="1"/>
                  </a:moveTo>
                  <a:cubicBezTo>
                    <a:pt x="2863" y="1"/>
                    <a:pt x="955" y="1909"/>
                    <a:pt x="955" y="4243"/>
                  </a:cubicBezTo>
                  <a:lnTo>
                    <a:pt x="955" y="6070"/>
                  </a:lnTo>
                  <a:lnTo>
                    <a:pt x="630" y="6070"/>
                  </a:lnTo>
                  <a:cubicBezTo>
                    <a:pt x="285" y="6070"/>
                    <a:pt x="1" y="6354"/>
                    <a:pt x="1" y="6719"/>
                  </a:cubicBezTo>
                  <a:lnTo>
                    <a:pt x="1" y="13905"/>
                  </a:lnTo>
                  <a:cubicBezTo>
                    <a:pt x="1" y="14270"/>
                    <a:pt x="285" y="14554"/>
                    <a:pt x="630" y="14554"/>
                  </a:cubicBezTo>
                  <a:lnTo>
                    <a:pt x="9764" y="14554"/>
                  </a:lnTo>
                  <a:cubicBezTo>
                    <a:pt x="10109" y="14554"/>
                    <a:pt x="10393" y="14270"/>
                    <a:pt x="10393" y="13905"/>
                  </a:cubicBezTo>
                  <a:lnTo>
                    <a:pt x="10393" y="6719"/>
                  </a:lnTo>
                  <a:cubicBezTo>
                    <a:pt x="10393" y="6354"/>
                    <a:pt x="10109" y="6070"/>
                    <a:pt x="9764" y="6070"/>
                  </a:cubicBezTo>
                  <a:lnTo>
                    <a:pt x="9439" y="6070"/>
                  </a:lnTo>
                  <a:lnTo>
                    <a:pt x="9439" y="4243"/>
                  </a:lnTo>
                  <a:cubicBezTo>
                    <a:pt x="9439" y="1909"/>
                    <a:pt x="7531" y="1"/>
                    <a:pt x="5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1611017" y="3090220"/>
              <a:ext cx="43512" cy="45958"/>
            </a:xfrm>
            <a:custGeom>
              <a:avLst/>
              <a:gdLst/>
              <a:ahLst/>
              <a:cxnLst/>
              <a:rect l="l" t="t" r="r" b="b"/>
              <a:pathLst>
                <a:path w="2153" h="2274" extrusionOk="0">
                  <a:moveTo>
                    <a:pt x="1706" y="0"/>
                  </a:moveTo>
                  <a:cubicBezTo>
                    <a:pt x="772" y="0"/>
                    <a:pt x="1" y="771"/>
                    <a:pt x="1" y="1705"/>
                  </a:cubicBezTo>
                  <a:lnTo>
                    <a:pt x="1" y="2273"/>
                  </a:lnTo>
                  <a:lnTo>
                    <a:pt x="2152" y="2273"/>
                  </a:lnTo>
                  <a:lnTo>
                    <a:pt x="2152" y="61"/>
                  </a:lnTo>
                  <a:cubicBezTo>
                    <a:pt x="2010" y="20"/>
                    <a:pt x="1868" y="0"/>
                    <a:pt x="17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" name="Google Shape;1016;p45"/>
          <p:cNvGrpSpPr/>
          <p:nvPr/>
        </p:nvGrpSpPr>
        <p:grpSpPr>
          <a:xfrm>
            <a:off x="3587760" y="1941039"/>
            <a:ext cx="492751" cy="411427"/>
            <a:chOff x="4946475" y="1807067"/>
            <a:chExt cx="437728" cy="365518"/>
          </a:xfrm>
        </p:grpSpPr>
        <p:sp>
          <p:nvSpPr>
            <p:cNvPr id="1017" name="Google Shape;1017;p45"/>
            <p:cNvSpPr/>
            <p:nvPr/>
          </p:nvSpPr>
          <p:spPr>
            <a:xfrm>
              <a:off x="4946475" y="1851368"/>
              <a:ext cx="437728" cy="321218"/>
            </a:xfrm>
            <a:custGeom>
              <a:avLst/>
              <a:gdLst/>
              <a:ahLst/>
              <a:cxnLst/>
              <a:rect l="l" t="t" r="r" b="b"/>
              <a:pathLst>
                <a:path w="21659" h="15894" extrusionOk="0">
                  <a:moveTo>
                    <a:pt x="630" y="0"/>
                  </a:moveTo>
                  <a:cubicBezTo>
                    <a:pt x="285" y="0"/>
                    <a:pt x="1" y="285"/>
                    <a:pt x="1" y="630"/>
                  </a:cubicBezTo>
                  <a:lnTo>
                    <a:pt x="1" y="13681"/>
                  </a:lnTo>
                  <a:cubicBezTo>
                    <a:pt x="1" y="14026"/>
                    <a:pt x="285" y="14310"/>
                    <a:pt x="630" y="14310"/>
                  </a:cubicBezTo>
                  <a:lnTo>
                    <a:pt x="8709" y="14310"/>
                  </a:lnTo>
                  <a:cubicBezTo>
                    <a:pt x="8972" y="15224"/>
                    <a:pt x="9825" y="15893"/>
                    <a:pt x="10820" y="15893"/>
                  </a:cubicBezTo>
                  <a:cubicBezTo>
                    <a:pt x="11834" y="15893"/>
                    <a:pt x="12667" y="15224"/>
                    <a:pt x="12951" y="14310"/>
                  </a:cubicBezTo>
                  <a:lnTo>
                    <a:pt x="21009" y="14310"/>
                  </a:lnTo>
                  <a:cubicBezTo>
                    <a:pt x="21374" y="14310"/>
                    <a:pt x="21659" y="14026"/>
                    <a:pt x="21659" y="13681"/>
                  </a:cubicBezTo>
                  <a:lnTo>
                    <a:pt x="21659" y="630"/>
                  </a:lnTo>
                  <a:cubicBezTo>
                    <a:pt x="21659" y="285"/>
                    <a:pt x="21374" y="0"/>
                    <a:pt x="21009" y="0"/>
                  </a:cubicBezTo>
                  <a:lnTo>
                    <a:pt x="20380" y="0"/>
                  </a:lnTo>
                  <a:lnTo>
                    <a:pt x="20380" y="11123"/>
                  </a:lnTo>
                  <a:cubicBezTo>
                    <a:pt x="20380" y="12179"/>
                    <a:pt x="19548" y="13031"/>
                    <a:pt x="18533" y="13031"/>
                  </a:cubicBezTo>
                  <a:lnTo>
                    <a:pt x="3127" y="13031"/>
                  </a:lnTo>
                  <a:cubicBezTo>
                    <a:pt x="2092" y="13031"/>
                    <a:pt x="1259" y="12179"/>
                    <a:pt x="1259" y="11123"/>
                  </a:cubicBezTo>
                  <a:lnTo>
                    <a:pt x="1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5178264" y="1807067"/>
              <a:ext cx="154667" cy="281828"/>
            </a:xfrm>
            <a:custGeom>
              <a:avLst/>
              <a:gdLst/>
              <a:ahLst/>
              <a:cxnLst/>
              <a:rect l="l" t="t" r="r" b="b"/>
              <a:pathLst>
                <a:path w="7653" h="13945" extrusionOk="0">
                  <a:moveTo>
                    <a:pt x="5095" y="2537"/>
                  </a:moveTo>
                  <a:cubicBezTo>
                    <a:pt x="5460" y="2537"/>
                    <a:pt x="5744" y="2822"/>
                    <a:pt x="5744" y="3167"/>
                  </a:cubicBezTo>
                  <a:lnTo>
                    <a:pt x="5744" y="5704"/>
                  </a:lnTo>
                  <a:cubicBezTo>
                    <a:pt x="5744" y="6049"/>
                    <a:pt x="5460" y="6333"/>
                    <a:pt x="5095" y="6333"/>
                  </a:cubicBezTo>
                  <a:lnTo>
                    <a:pt x="2517" y="6333"/>
                  </a:lnTo>
                  <a:cubicBezTo>
                    <a:pt x="2172" y="6333"/>
                    <a:pt x="1888" y="6049"/>
                    <a:pt x="1888" y="5704"/>
                  </a:cubicBezTo>
                  <a:lnTo>
                    <a:pt x="1888" y="3167"/>
                  </a:lnTo>
                  <a:cubicBezTo>
                    <a:pt x="1888" y="2822"/>
                    <a:pt x="2172" y="2537"/>
                    <a:pt x="2517" y="2537"/>
                  </a:cubicBezTo>
                  <a:close/>
                  <a:moveTo>
                    <a:pt x="5095" y="7612"/>
                  </a:moveTo>
                  <a:cubicBezTo>
                    <a:pt x="5460" y="7612"/>
                    <a:pt x="5744" y="7896"/>
                    <a:pt x="5744" y="8241"/>
                  </a:cubicBezTo>
                  <a:cubicBezTo>
                    <a:pt x="5744" y="8586"/>
                    <a:pt x="5460" y="8870"/>
                    <a:pt x="5095" y="8870"/>
                  </a:cubicBezTo>
                  <a:lnTo>
                    <a:pt x="2517" y="8870"/>
                  </a:lnTo>
                  <a:cubicBezTo>
                    <a:pt x="2172" y="8870"/>
                    <a:pt x="1888" y="8586"/>
                    <a:pt x="1888" y="8241"/>
                  </a:cubicBezTo>
                  <a:cubicBezTo>
                    <a:pt x="1888" y="7896"/>
                    <a:pt x="2172" y="7612"/>
                    <a:pt x="2517" y="7612"/>
                  </a:cubicBezTo>
                  <a:close/>
                  <a:moveTo>
                    <a:pt x="5095" y="10149"/>
                  </a:moveTo>
                  <a:cubicBezTo>
                    <a:pt x="5460" y="10149"/>
                    <a:pt x="5744" y="10433"/>
                    <a:pt x="5744" y="10778"/>
                  </a:cubicBezTo>
                  <a:cubicBezTo>
                    <a:pt x="5744" y="11123"/>
                    <a:pt x="5460" y="11407"/>
                    <a:pt x="5095" y="11407"/>
                  </a:cubicBezTo>
                  <a:lnTo>
                    <a:pt x="2517" y="11407"/>
                  </a:lnTo>
                  <a:cubicBezTo>
                    <a:pt x="2172" y="11407"/>
                    <a:pt x="1888" y="11123"/>
                    <a:pt x="1888" y="10778"/>
                  </a:cubicBezTo>
                  <a:cubicBezTo>
                    <a:pt x="1888" y="10433"/>
                    <a:pt x="2172" y="10149"/>
                    <a:pt x="2517" y="10149"/>
                  </a:cubicBezTo>
                  <a:close/>
                  <a:moveTo>
                    <a:pt x="0" y="0"/>
                  </a:moveTo>
                  <a:lnTo>
                    <a:pt x="0" y="13945"/>
                  </a:lnTo>
                  <a:lnTo>
                    <a:pt x="7064" y="13945"/>
                  </a:lnTo>
                  <a:cubicBezTo>
                    <a:pt x="7388" y="13945"/>
                    <a:pt x="7652" y="13660"/>
                    <a:pt x="7652" y="13315"/>
                  </a:cubicBezTo>
                  <a:lnTo>
                    <a:pt x="7652" y="629"/>
                  </a:lnTo>
                  <a:cubicBezTo>
                    <a:pt x="7652" y="284"/>
                    <a:pt x="7388" y="0"/>
                    <a:pt x="7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5241844" y="1883764"/>
              <a:ext cx="26677" cy="25869"/>
            </a:xfrm>
            <a:custGeom>
              <a:avLst/>
              <a:gdLst/>
              <a:ahLst/>
              <a:cxnLst/>
              <a:rect l="l" t="t" r="r" b="b"/>
              <a:pathLst>
                <a:path w="1320" h="1280" extrusionOk="0">
                  <a:moveTo>
                    <a:pt x="0" y="1"/>
                  </a:moveTo>
                  <a:lnTo>
                    <a:pt x="0" y="1280"/>
                  </a:lnTo>
                  <a:lnTo>
                    <a:pt x="1320" y="1280"/>
                  </a:lnTo>
                  <a:lnTo>
                    <a:pt x="13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4997768" y="1807067"/>
              <a:ext cx="154667" cy="281828"/>
            </a:xfrm>
            <a:custGeom>
              <a:avLst/>
              <a:gdLst/>
              <a:ahLst/>
              <a:cxnLst/>
              <a:rect l="l" t="t" r="r" b="b"/>
              <a:pathLst>
                <a:path w="7653" h="13945" extrusionOk="0">
                  <a:moveTo>
                    <a:pt x="5115" y="2537"/>
                  </a:moveTo>
                  <a:cubicBezTo>
                    <a:pt x="5480" y="2537"/>
                    <a:pt x="5765" y="2822"/>
                    <a:pt x="5765" y="3167"/>
                  </a:cubicBezTo>
                  <a:cubicBezTo>
                    <a:pt x="5765" y="3512"/>
                    <a:pt x="5480" y="3796"/>
                    <a:pt x="5115" y="3796"/>
                  </a:cubicBezTo>
                  <a:lnTo>
                    <a:pt x="2537" y="3796"/>
                  </a:lnTo>
                  <a:cubicBezTo>
                    <a:pt x="2192" y="3796"/>
                    <a:pt x="1908" y="3512"/>
                    <a:pt x="1908" y="3167"/>
                  </a:cubicBezTo>
                  <a:cubicBezTo>
                    <a:pt x="1908" y="2822"/>
                    <a:pt x="2192" y="2537"/>
                    <a:pt x="2537" y="2537"/>
                  </a:cubicBezTo>
                  <a:close/>
                  <a:moveTo>
                    <a:pt x="5115" y="5075"/>
                  </a:moveTo>
                  <a:cubicBezTo>
                    <a:pt x="5480" y="5075"/>
                    <a:pt x="5765" y="5359"/>
                    <a:pt x="5765" y="5704"/>
                  </a:cubicBezTo>
                  <a:cubicBezTo>
                    <a:pt x="5765" y="6049"/>
                    <a:pt x="5480" y="6333"/>
                    <a:pt x="5115" y="6333"/>
                  </a:cubicBezTo>
                  <a:lnTo>
                    <a:pt x="2537" y="6333"/>
                  </a:lnTo>
                  <a:cubicBezTo>
                    <a:pt x="2192" y="6333"/>
                    <a:pt x="1908" y="6049"/>
                    <a:pt x="1908" y="5704"/>
                  </a:cubicBezTo>
                  <a:cubicBezTo>
                    <a:pt x="1908" y="5359"/>
                    <a:pt x="2192" y="5075"/>
                    <a:pt x="2537" y="5075"/>
                  </a:cubicBezTo>
                  <a:close/>
                  <a:moveTo>
                    <a:pt x="5115" y="7612"/>
                  </a:moveTo>
                  <a:cubicBezTo>
                    <a:pt x="5480" y="7612"/>
                    <a:pt x="5765" y="7896"/>
                    <a:pt x="5765" y="8241"/>
                  </a:cubicBezTo>
                  <a:cubicBezTo>
                    <a:pt x="5765" y="8586"/>
                    <a:pt x="5480" y="8870"/>
                    <a:pt x="5115" y="8870"/>
                  </a:cubicBezTo>
                  <a:lnTo>
                    <a:pt x="2537" y="8870"/>
                  </a:lnTo>
                  <a:cubicBezTo>
                    <a:pt x="2192" y="8870"/>
                    <a:pt x="1908" y="8586"/>
                    <a:pt x="1908" y="8241"/>
                  </a:cubicBezTo>
                  <a:cubicBezTo>
                    <a:pt x="1908" y="7896"/>
                    <a:pt x="2192" y="7612"/>
                    <a:pt x="2537" y="7612"/>
                  </a:cubicBezTo>
                  <a:close/>
                  <a:moveTo>
                    <a:pt x="5115" y="10149"/>
                  </a:moveTo>
                  <a:cubicBezTo>
                    <a:pt x="5480" y="10149"/>
                    <a:pt x="5765" y="10433"/>
                    <a:pt x="5765" y="10778"/>
                  </a:cubicBezTo>
                  <a:cubicBezTo>
                    <a:pt x="5765" y="11123"/>
                    <a:pt x="5480" y="11407"/>
                    <a:pt x="5115" y="11407"/>
                  </a:cubicBezTo>
                  <a:lnTo>
                    <a:pt x="2537" y="11407"/>
                  </a:lnTo>
                  <a:cubicBezTo>
                    <a:pt x="2192" y="11407"/>
                    <a:pt x="1908" y="11123"/>
                    <a:pt x="1908" y="10778"/>
                  </a:cubicBezTo>
                  <a:cubicBezTo>
                    <a:pt x="1908" y="10433"/>
                    <a:pt x="2192" y="10149"/>
                    <a:pt x="2537" y="10149"/>
                  </a:cubicBezTo>
                  <a:close/>
                  <a:moveTo>
                    <a:pt x="589" y="0"/>
                  </a:moveTo>
                  <a:cubicBezTo>
                    <a:pt x="264" y="0"/>
                    <a:pt x="0" y="284"/>
                    <a:pt x="0" y="629"/>
                  </a:cubicBezTo>
                  <a:lnTo>
                    <a:pt x="0" y="13315"/>
                  </a:lnTo>
                  <a:cubicBezTo>
                    <a:pt x="0" y="13660"/>
                    <a:pt x="264" y="13945"/>
                    <a:pt x="589" y="13945"/>
                  </a:cubicBezTo>
                  <a:lnTo>
                    <a:pt x="7652" y="13945"/>
                  </a:lnTo>
                  <a:lnTo>
                    <a:pt x="76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" name="Google Shape;1021;p45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45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45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24" name="Google Shape;1024;p45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25" name="Google Shape;1025;p45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026" name="Google Shape;1026;p45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1027" name="Google Shape;1027;p45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" name="Google Shape;1036;p45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45"/>
          <p:cNvSpPr/>
          <p:nvPr/>
        </p:nvSpPr>
        <p:spPr>
          <a:xfrm>
            <a:off x="8354788" y="1361731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45"/>
          <p:cNvSpPr/>
          <p:nvPr/>
        </p:nvSpPr>
        <p:spPr>
          <a:xfrm rot="-1685758">
            <a:off x="7716228" y="72059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45"/>
          <p:cNvSpPr/>
          <p:nvPr/>
        </p:nvSpPr>
        <p:spPr>
          <a:xfrm rot="7201932">
            <a:off x="6534206" y="894166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5"/>
          <p:cNvSpPr/>
          <p:nvPr/>
        </p:nvSpPr>
        <p:spPr>
          <a:xfrm>
            <a:off x="8088151" y="749610"/>
            <a:ext cx="213431" cy="213401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5"/>
          <p:cNvSpPr/>
          <p:nvPr/>
        </p:nvSpPr>
        <p:spPr>
          <a:xfrm>
            <a:off x="6001713" y="1109900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5"/>
          <p:cNvGrpSpPr/>
          <p:nvPr/>
        </p:nvGrpSpPr>
        <p:grpSpPr>
          <a:xfrm>
            <a:off x="7155735" y="987714"/>
            <a:ext cx="695830" cy="243805"/>
            <a:chOff x="2271950" y="2722775"/>
            <a:chExt cx="575875" cy="201775"/>
          </a:xfrm>
        </p:grpSpPr>
        <p:sp>
          <p:nvSpPr>
            <p:cNvPr id="1043" name="Google Shape;1043;p45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45"/>
          <p:cNvSpPr/>
          <p:nvPr/>
        </p:nvSpPr>
        <p:spPr>
          <a:xfrm>
            <a:off x="6895600" y="749606"/>
            <a:ext cx="107827" cy="10781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0"/>
          <p:cNvSpPr/>
          <p:nvPr/>
        </p:nvSpPr>
        <p:spPr>
          <a:xfrm>
            <a:off x="1321174" y="1265007"/>
            <a:ext cx="5762164" cy="183850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5" name="Google Shape;645;p40"/>
          <p:cNvSpPr/>
          <p:nvPr/>
        </p:nvSpPr>
        <p:spPr>
          <a:xfrm>
            <a:off x="6499315" y="4110087"/>
            <a:ext cx="126448" cy="125489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0"/>
          <p:cNvSpPr txBox="1">
            <a:spLocks noGrp="1"/>
          </p:cNvSpPr>
          <p:nvPr>
            <p:ph type="title"/>
          </p:nvPr>
        </p:nvSpPr>
        <p:spPr>
          <a:xfrm>
            <a:off x="1418271" y="1362613"/>
            <a:ext cx="5207491" cy="17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            </a:t>
            </a:r>
            <a:r>
              <a:rPr lang="en-IN" sz="8000" dirty="0">
                <a:solidFill>
                  <a:schemeClr val="lt2"/>
                </a:solidFill>
              </a:rPr>
              <a:t>shiny </a:t>
            </a:r>
            <a:r>
              <a:rPr lang="en-IN" sz="8000" dirty="0"/>
              <a:t>app </a:t>
            </a:r>
          </a:p>
        </p:txBody>
      </p:sp>
      <p:sp>
        <p:nvSpPr>
          <p:cNvPr id="649" name="Google Shape;649;p40"/>
          <p:cNvSpPr/>
          <p:nvPr/>
        </p:nvSpPr>
        <p:spPr>
          <a:xfrm>
            <a:off x="2039930" y="1588950"/>
            <a:ext cx="970895" cy="99292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ebas Neue"/>
              </a:rPr>
              <a:t>r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ebas Neue"/>
            </a:endParaRPr>
          </a:p>
        </p:txBody>
      </p:sp>
      <p:sp>
        <p:nvSpPr>
          <p:cNvPr id="650" name="Google Shape;650;p40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NETWORK OF QNA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651" name="Google Shape;651;p40"/>
          <p:cNvSpPr/>
          <p:nvPr/>
        </p:nvSpPr>
        <p:spPr>
          <a:xfrm>
            <a:off x="7234875" y="704575"/>
            <a:ext cx="107827" cy="108491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0"/>
          <p:cNvSpPr/>
          <p:nvPr/>
        </p:nvSpPr>
        <p:spPr>
          <a:xfrm>
            <a:off x="7910100" y="2261476"/>
            <a:ext cx="262479" cy="262448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0"/>
          <p:cNvSpPr/>
          <p:nvPr/>
        </p:nvSpPr>
        <p:spPr>
          <a:xfrm>
            <a:off x="830067" y="3166818"/>
            <a:ext cx="140247" cy="140224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40"/>
          <p:cNvSpPr/>
          <p:nvPr/>
        </p:nvSpPr>
        <p:spPr>
          <a:xfrm>
            <a:off x="1567052" y="4255387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0"/>
          <p:cNvSpPr/>
          <p:nvPr/>
        </p:nvSpPr>
        <p:spPr>
          <a:xfrm>
            <a:off x="8172564" y="3182711"/>
            <a:ext cx="107827" cy="108460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" name="Google Shape;656;p40"/>
          <p:cNvGrpSpPr/>
          <p:nvPr/>
        </p:nvGrpSpPr>
        <p:grpSpPr>
          <a:xfrm>
            <a:off x="7741747" y="734402"/>
            <a:ext cx="695830" cy="243805"/>
            <a:chOff x="2271950" y="2722775"/>
            <a:chExt cx="575875" cy="201775"/>
          </a:xfrm>
        </p:grpSpPr>
        <p:sp>
          <p:nvSpPr>
            <p:cNvPr id="657" name="Google Shape;657;p40"/>
            <p:cNvSpPr/>
            <p:nvPr/>
          </p:nvSpPr>
          <p:spPr>
            <a:xfrm>
              <a:off x="2562325" y="2722775"/>
              <a:ext cx="285500" cy="201775"/>
            </a:xfrm>
            <a:custGeom>
              <a:avLst/>
              <a:gdLst/>
              <a:ahLst/>
              <a:cxnLst/>
              <a:rect l="l" t="t" r="r" b="b"/>
              <a:pathLst>
                <a:path w="11420" h="8071" fill="none" extrusionOk="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2501750" y="2722775"/>
              <a:ext cx="36100" cy="13375"/>
            </a:xfrm>
            <a:custGeom>
              <a:avLst/>
              <a:gdLst/>
              <a:ahLst/>
              <a:cxnLst/>
              <a:rect l="l" t="t" r="r" b="b"/>
              <a:pathLst>
                <a:path w="1444" h="535" fill="none" extrusionOk="0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2271950" y="2870625"/>
              <a:ext cx="477450" cy="53475"/>
            </a:xfrm>
            <a:custGeom>
              <a:avLst/>
              <a:gdLst/>
              <a:ahLst/>
              <a:cxnLst/>
              <a:rect l="l" t="t" r="r" b="b"/>
              <a:pathLst>
                <a:path w="19098" h="2139" fill="none" extrusionOk="0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2709725" y="2836775"/>
              <a:ext cx="39675" cy="20950"/>
            </a:xfrm>
            <a:custGeom>
              <a:avLst/>
              <a:gdLst/>
              <a:ahLst/>
              <a:cxnLst/>
              <a:rect l="l" t="t" r="r" b="b"/>
              <a:pathLst>
                <a:path w="1587" h="838" fill="none" extrusionOk="0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2375275" y="2798475"/>
              <a:ext cx="85075" cy="27200"/>
            </a:xfrm>
            <a:custGeom>
              <a:avLst/>
              <a:gdLst/>
              <a:ahLst/>
              <a:cxnLst/>
              <a:rect l="l" t="t" r="r" b="b"/>
              <a:pathLst>
                <a:path w="3403" h="1088" fill="none" extrusionOk="0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7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40"/>
          <p:cNvSpPr/>
          <p:nvPr/>
        </p:nvSpPr>
        <p:spPr>
          <a:xfrm rot="7198898">
            <a:off x="7185962" y="1188869"/>
            <a:ext cx="700377" cy="696805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0"/>
          <p:cNvSpPr/>
          <p:nvPr/>
        </p:nvSpPr>
        <p:spPr>
          <a:xfrm rot="7201932">
            <a:off x="771379" y="3761590"/>
            <a:ext cx="371928" cy="370031"/>
          </a:xfrm>
          <a:custGeom>
            <a:avLst/>
            <a:gdLst/>
            <a:ahLst/>
            <a:cxnLst/>
            <a:rect l="l" t="t" r="r" b="b"/>
            <a:pathLst>
              <a:path w="207404" h="206346" extrusionOk="0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0"/>
          <p:cNvSpPr/>
          <p:nvPr/>
        </p:nvSpPr>
        <p:spPr>
          <a:xfrm>
            <a:off x="6625763" y="910513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40"/>
          <p:cNvSpPr/>
          <p:nvPr/>
        </p:nvSpPr>
        <p:spPr>
          <a:xfrm rot="-1685758">
            <a:off x="1428932" y="3807847"/>
            <a:ext cx="59549" cy="60168"/>
          </a:xfrm>
          <a:custGeom>
            <a:avLst/>
            <a:gdLst/>
            <a:ahLst/>
            <a:cxnLst/>
            <a:rect l="l" t="t" r="r" b="b"/>
            <a:pathLst>
              <a:path w="1729" h="1747" fill="none" extrusionOk="0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40"/>
          <p:cNvSpPr/>
          <p:nvPr/>
        </p:nvSpPr>
        <p:spPr>
          <a:xfrm>
            <a:off x="7932086" y="3693012"/>
            <a:ext cx="80847" cy="80847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40">
            <a:hlinkClick r:id=""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0">
            <a:hlinkClick r:id="" action="ppaction://hlinkshowjump?jump=previousslide"/>
          </p:cNvPr>
          <p:cNvSpPr/>
          <p:nvPr/>
        </p:nvSpPr>
        <p:spPr>
          <a:xfrm rot="-5400000" flipH="1">
            <a:off x="731972" y="4759304"/>
            <a:ext cx="196602" cy="231951"/>
          </a:xfrm>
          <a:custGeom>
            <a:avLst/>
            <a:gdLst/>
            <a:ahLst/>
            <a:cxnLst/>
            <a:rect l="l" t="t" r="r" b="b"/>
            <a:pathLst>
              <a:path w="6040" h="7126" extrusionOk="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40">
            <a:hlinkClick r:id="rId3" action="ppaction://hlinksldjump"/>
          </p:cNvPr>
          <p:cNvSpPr txBox="1"/>
          <p:nvPr/>
        </p:nvSpPr>
        <p:spPr>
          <a:xfrm>
            <a:off x="92245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MENU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70" name="Google Shape;670;p40">
            <a:hlinkClick r:id="rId4" action="ppaction://hlinksldjump"/>
          </p:cNvPr>
          <p:cNvSpPr txBox="1"/>
          <p:nvPr/>
        </p:nvSpPr>
        <p:spPr>
          <a:xfrm>
            <a:off x="151793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ANALYSIS</a:t>
            </a:r>
            <a:endParaRPr sz="10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71" name="Google Shape;671;p40">
            <a:hlinkClick r:id="" action="ppaction://noaction"/>
          </p:cNvPr>
          <p:cNvSpPr txBox="1"/>
          <p:nvPr/>
        </p:nvSpPr>
        <p:spPr>
          <a:xfrm>
            <a:off x="2113410" y="275775"/>
            <a:ext cx="5220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  <a:hlinkClick r:id="rId5" action="ppaction://hlinksldjump"/>
              </a:rPr>
              <a:t>CONTACT</a:t>
            </a:r>
            <a:endParaRPr sz="10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72" name="Google Shape;672;p40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673" name="Google Shape;673;p40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40">
            <a:hlinkClick r:id="rId6" action="ppaction://hlinksldjump"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Analysis for Business by Slidesgo">
  <a:themeElements>
    <a:clrScheme name="Simple Light">
      <a:dk1>
        <a:srgbClr val="FFFFFF"/>
      </a:dk1>
      <a:lt1>
        <a:srgbClr val="0E166C"/>
      </a:lt1>
      <a:dk2>
        <a:srgbClr val="921D87"/>
      </a:dk2>
      <a:lt2>
        <a:srgbClr val="FFB632"/>
      </a:lt2>
      <a:accent1>
        <a:srgbClr val="FFE485"/>
      </a:accent1>
      <a:accent2>
        <a:srgbClr val="BE7AF3"/>
      </a:accent2>
      <a:accent3>
        <a:srgbClr val="51127C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1296</TotalTime>
  <Words>387</Words>
  <Application>Microsoft Macintosh PowerPoint</Application>
  <PresentationFormat>On-screen Show (16:9)</PresentationFormat>
  <Paragraphs>143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Arimo</vt:lpstr>
      <vt:lpstr>Anaheim</vt:lpstr>
      <vt:lpstr>Arial</vt:lpstr>
      <vt:lpstr>Roboto Condensed Light</vt:lpstr>
      <vt:lpstr>Bebas Neue</vt:lpstr>
      <vt:lpstr>Data Analysis for Business by Slidesgo</vt:lpstr>
      <vt:lpstr>       of Qna</vt:lpstr>
      <vt:lpstr>Do we do    you have any</vt:lpstr>
      <vt:lpstr>Google</vt:lpstr>
      <vt:lpstr>What we have done In this project</vt:lpstr>
      <vt:lpstr>shiny</vt:lpstr>
      <vt:lpstr>topic we have scrap question on</vt:lpstr>
      <vt:lpstr>PowerPoint Presentation</vt:lpstr>
      <vt:lpstr>Which topic is more popular ? </vt:lpstr>
      <vt:lpstr>            shiny app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ANALYSIS FOR BUSINESS</dc:title>
  <cp:lastModifiedBy>Vala Yash Vipulbhai</cp:lastModifiedBy>
  <cp:revision>2</cp:revision>
  <dcterms:modified xsi:type="dcterms:W3CDTF">2022-11-09T06:52:32Z</dcterms:modified>
</cp:coreProperties>
</file>